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3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D1B55-966A-4F2A-9931-8E440AEF1252}" type="datetimeFigureOut">
              <a:rPr kumimoji="1" lang="ja-JP" altLang="en-US" smtClean="0"/>
              <a:t>2018/11/13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8D755-BB60-4434-98F0-A5291AA31F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1042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D1B55-966A-4F2A-9931-8E440AEF1252}" type="datetimeFigureOut">
              <a:rPr kumimoji="1" lang="ja-JP" altLang="en-US" smtClean="0"/>
              <a:t>2018/11/13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8D755-BB60-4434-98F0-A5291AA31F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6508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D1B55-966A-4F2A-9931-8E440AEF1252}" type="datetimeFigureOut">
              <a:rPr kumimoji="1" lang="ja-JP" altLang="en-US" smtClean="0"/>
              <a:t>2018/11/13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8D755-BB60-4434-98F0-A5291AA31F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818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D1B55-966A-4F2A-9931-8E440AEF1252}" type="datetimeFigureOut">
              <a:rPr kumimoji="1" lang="ja-JP" altLang="en-US" smtClean="0"/>
              <a:t>2018/11/13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8D755-BB60-4434-98F0-A5291AA31F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0038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D1B55-966A-4F2A-9931-8E440AEF1252}" type="datetimeFigureOut">
              <a:rPr kumimoji="1" lang="ja-JP" altLang="en-US" smtClean="0"/>
              <a:t>2018/11/13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8D755-BB60-4434-98F0-A5291AA31F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8415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D1B55-966A-4F2A-9931-8E440AEF1252}" type="datetimeFigureOut">
              <a:rPr kumimoji="1" lang="ja-JP" altLang="en-US" smtClean="0"/>
              <a:t>2018/11/13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8D755-BB60-4434-98F0-A5291AA31F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1909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D1B55-966A-4F2A-9931-8E440AEF1252}" type="datetimeFigureOut">
              <a:rPr kumimoji="1" lang="ja-JP" altLang="en-US" smtClean="0"/>
              <a:t>2018/11/13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8D755-BB60-4434-98F0-A5291AA31F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970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D1B55-966A-4F2A-9931-8E440AEF1252}" type="datetimeFigureOut">
              <a:rPr kumimoji="1" lang="ja-JP" altLang="en-US" smtClean="0"/>
              <a:t>2018/11/13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8D755-BB60-4434-98F0-A5291AA31F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2222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D1B55-966A-4F2A-9931-8E440AEF1252}" type="datetimeFigureOut">
              <a:rPr kumimoji="1" lang="ja-JP" altLang="en-US" smtClean="0"/>
              <a:t>2018/11/13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8D755-BB60-4434-98F0-A5291AA31F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1433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D1B55-966A-4F2A-9931-8E440AEF1252}" type="datetimeFigureOut">
              <a:rPr kumimoji="1" lang="ja-JP" altLang="en-US" smtClean="0"/>
              <a:t>2018/11/13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8D755-BB60-4434-98F0-A5291AA31F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1629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D1B55-966A-4F2A-9931-8E440AEF1252}" type="datetimeFigureOut">
              <a:rPr kumimoji="1" lang="ja-JP" altLang="en-US" smtClean="0"/>
              <a:t>2018/11/13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8D755-BB60-4434-98F0-A5291AA31F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8568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D1B55-966A-4F2A-9931-8E440AEF1252}" type="datetimeFigureOut">
              <a:rPr kumimoji="1" lang="ja-JP" altLang="en-US" smtClean="0"/>
              <a:t>2018/11/13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8D755-BB60-4434-98F0-A5291AA31F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1906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83106821-25AB-4889-9E77-0DDA19AEF1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420" y="0"/>
            <a:ext cx="6127160" cy="6858000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C909420-537F-471C-B8AD-B39D2A1A6189}"/>
              </a:ext>
            </a:extLst>
          </p:cNvPr>
          <p:cNvSpPr txBox="1"/>
          <p:nvPr/>
        </p:nvSpPr>
        <p:spPr>
          <a:xfrm>
            <a:off x="5727940" y="4382219"/>
            <a:ext cx="1530401" cy="402775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txBody>
          <a:bodyPr wrap="none" lIns="72000" tIns="108000" rIns="72000" bIns="108000" rtlCol="0">
            <a:spAutoFit/>
          </a:bodyPr>
          <a:lstStyle/>
          <a:p>
            <a:r>
              <a:rPr kumimoji="1" lang="ja-JP" altLang="en-US" sz="1200" b="1" dirty="0">
                <a:solidFill>
                  <a:schemeClr val="bg1"/>
                </a:solidFill>
              </a:rPr>
              <a:t>展示・ポスター会場</a:t>
            </a:r>
          </a:p>
        </p:txBody>
      </p:sp>
    </p:spTree>
    <p:extLst>
      <p:ext uri="{BB962C8B-B14F-4D97-AF65-F5344CB8AC3E}">
        <p14:creationId xmlns:p14="http://schemas.microsoft.com/office/powerpoint/2010/main" val="1404129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0A91FC4C-0BF4-47E6-9B67-DA1EDB7DEF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3955" y="0"/>
            <a:ext cx="6076090" cy="6858000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65D4A94-6E89-41B6-A680-0034D2E602CB}"/>
              </a:ext>
            </a:extLst>
          </p:cNvPr>
          <p:cNvSpPr txBox="1"/>
          <p:nvPr/>
        </p:nvSpPr>
        <p:spPr>
          <a:xfrm>
            <a:off x="4343400" y="439948"/>
            <a:ext cx="457200" cy="402775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txBody>
          <a:bodyPr wrap="square" lIns="72000" tIns="108000" rIns="72000" bIns="108000" rtlCol="0">
            <a:spAutoFit/>
          </a:bodyPr>
          <a:lstStyle/>
          <a:p>
            <a:r>
              <a:rPr kumimoji="1" lang="ja-JP" altLang="en-US" sz="1200" b="1" dirty="0">
                <a:solidFill>
                  <a:schemeClr val="bg1"/>
                </a:solidFill>
              </a:rPr>
              <a:t>受付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B922A65-EC7F-40F0-8F59-824362C50FCD}"/>
              </a:ext>
            </a:extLst>
          </p:cNvPr>
          <p:cNvSpPr txBox="1"/>
          <p:nvPr/>
        </p:nvSpPr>
        <p:spPr>
          <a:xfrm>
            <a:off x="6764546" y="2843843"/>
            <a:ext cx="1102745" cy="402775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txBody>
          <a:bodyPr wrap="square" lIns="72000" tIns="108000" rIns="72000" bIns="108000" rtlCol="0">
            <a:spAutoFit/>
          </a:bodyPr>
          <a:lstStyle/>
          <a:p>
            <a:r>
              <a:rPr kumimoji="1" lang="ja-JP" altLang="en-US" sz="1200" b="1" dirty="0">
                <a:solidFill>
                  <a:schemeClr val="bg1"/>
                </a:solidFill>
              </a:rPr>
              <a:t>特別講演控室</a:t>
            </a:r>
          </a:p>
        </p:txBody>
      </p:sp>
      <p:cxnSp>
        <p:nvCxnSpPr>
          <p:cNvPr id="6" name="コネクタ: 曲線 5">
            <a:extLst>
              <a:ext uri="{FF2B5EF4-FFF2-40B4-BE49-F238E27FC236}">
                <a16:creationId xmlns:a16="http://schemas.microsoft.com/office/drawing/2014/main" id="{C86DF82C-913A-4554-9E50-4794282E6C98}"/>
              </a:ext>
            </a:extLst>
          </p:cNvPr>
          <p:cNvCxnSpPr>
            <a:stCxn id="4" idx="1"/>
          </p:cNvCxnSpPr>
          <p:nvPr/>
        </p:nvCxnSpPr>
        <p:spPr>
          <a:xfrm rot="10800000">
            <a:off x="6530196" y="2398143"/>
            <a:ext cx="234350" cy="647088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E540D48-93A5-42A6-A739-290EBE8B2F6A}"/>
              </a:ext>
            </a:extLst>
          </p:cNvPr>
          <p:cNvSpPr/>
          <p:nvPr/>
        </p:nvSpPr>
        <p:spPr>
          <a:xfrm>
            <a:off x="1832298" y="2062516"/>
            <a:ext cx="564578" cy="402775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txBody>
          <a:bodyPr wrap="square" lIns="72000" tIns="108000" rIns="72000" bIns="108000" rtlCol="0">
            <a:spAutoFit/>
          </a:bodyPr>
          <a:lstStyle/>
          <a:p>
            <a:r>
              <a:rPr kumimoji="1" lang="ja-JP" altLang="en-US" sz="1200" b="1" dirty="0">
                <a:solidFill>
                  <a:schemeClr val="bg1"/>
                </a:solidFill>
              </a:rPr>
              <a:t>S会場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38FD364-2EDE-4569-B746-538AFA997B3F}"/>
              </a:ext>
            </a:extLst>
          </p:cNvPr>
          <p:cNvSpPr txBox="1"/>
          <p:nvPr/>
        </p:nvSpPr>
        <p:spPr>
          <a:xfrm>
            <a:off x="5789013" y="3822798"/>
            <a:ext cx="777894" cy="257369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>
            <a:defPPr>
              <a:defRPr lang="en-US"/>
            </a:defPPr>
            <a:lvl1pPr>
              <a:defRPr kumimoji="1" sz="1200" b="1">
                <a:solidFill>
                  <a:schemeClr val="bg1"/>
                </a:solidFill>
              </a:defRPr>
            </a:lvl1pPr>
          </a:lstStyle>
          <a:p>
            <a:pPr algn="ctr"/>
            <a:r>
              <a:rPr lang="ja-JP" altLang="en-US" dirty="0"/>
              <a:t>第</a:t>
            </a:r>
            <a:r>
              <a:rPr lang="en-US" altLang="ja-JP" dirty="0"/>
              <a:t>Ⅰ</a:t>
            </a:r>
            <a:r>
              <a:rPr lang="ja-JP" altLang="en-US" dirty="0"/>
              <a:t>会場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59A5E47-182E-4121-8393-9A3A817812D7}"/>
              </a:ext>
            </a:extLst>
          </p:cNvPr>
          <p:cNvSpPr txBox="1"/>
          <p:nvPr/>
        </p:nvSpPr>
        <p:spPr>
          <a:xfrm>
            <a:off x="5789013" y="4476856"/>
            <a:ext cx="777894" cy="257369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>
            <a:defPPr>
              <a:defRPr lang="en-US"/>
            </a:defPPr>
            <a:lvl1pPr>
              <a:defRPr kumimoji="1" sz="1200" b="1">
                <a:solidFill>
                  <a:schemeClr val="bg1"/>
                </a:solidFill>
              </a:defRPr>
            </a:lvl1pPr>
          </a:lstStyle>
          <a:p>
            <a:pPr algn="ctr"/>
            <a:r>
              <a:rPr lang="ja-JP" altLang="en-US" dirty="0"/>
              <a:t>第</a:t>
            </a:r>
            <a:r>
              <a:rPr lang="en-US" altLang="ja-JP" dirty="0"/>
              <a:t>Ⅱ</a:t>
            </a:r>
            <a:r>
              <a:rPr lang="ja-JP" altLang="en-US" dirty="0"/>
              <a:t>会場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CBFE813-4B89-49AA-9B1B-6B00C64A5138}"/>
              </a:ext>
            </a:extLst>
          </p:cNvPr>
          <p:cNvSpPr txBox="1"/>
          <p:nvPr/>
        </p:nvSpPr>
        <p:spPr>
          <a:xfrm>
            <a:off x="5789013" y="5314689"/>
            <a:ext cx="777894" cy="257369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>
            <a:defPPr>
              <a:defRPr lang="en-US"/>
            </a:defPPr>
            <a:lvl1pPr>
              <a:defRPr kumimoji="1" sz="1200" b="1">
                <a:solidFill>
                  <a:schemeClr val="bg1"/>
                </a:solidFill>
              </a:defRPr>
            </a:lvl1pPr>
          </a:lstStyle>
          <a:p>
            <a:pPr algn="ctr"/>
            <a:r>
              <a:rPr lang="ja-JP" altLang="en-US" dirty="0"/>
              <a:t>第</a:t>
            </a:r>
            <a:r>
              <a:rPr lang="en-US" altLang="ja-JP" dirty="0"/>
              <a:t>Ⅲ</a:t>
            </a:r>
            <a:r>
              <a:rPr lang="ja-JP" altLang="en-US" dirty="0"/>
              <a:t>会場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92153EA-4B8C-4A53-81D6-93ADDA647E3D}"/>
              </a:ext>
            </a:extLst>
          </p:cNvPr>
          <p:cNvSpPr txBox="1"/>
          <p:nvPr/>
        </p:nvSpPr>
        <p:spPr>
          <a:xfrm>
            <a:off x="3794106" y="5443373"/>
            <a:ext cx="777894" cy="257369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>
            <a:defPPr>
              <a:defRPr lang="en-US"/>
            </a:defPPr>
            <a:lvl1pPr>
              <a:defRPr kumimoji="1" sz="1200" b="1">
                <a:solidFill>
                  <a:schemeClr val="bg1"/>
                </a:solidFill>
              </a:defRPr>
            </a:lvl1pPr>
          </a:lstStyle>
          <a:p>
            <a:pPr algn="ctr"/>
            <a:r>
              <a:rPr lang="ja-JP" altLang="en-US" dirty="0"/>
              <a:t>第</a:t>
            </a:r>
            <a:r>
              <a:rPr lang="en-US" altLang="ja-JP" dirty="0"/>
              <a:t>Ⅳ</a:t>
            </a:r>
            <a:r>
              <a:rPr lang="ja-JP" altLang="en-US" dirty="0"/>
              <a:t>会場</a:t>
            </a:r>
          </a:p>
        </p:txBody>
      </p:sp>
    </p:spTree>
    <p:extLst>
      <p:ext uri="{BB962C8B-B14F-4D97-AF65-F5344CB8AC3E}">
        <p14:creationId xmlns:p14="http://schemas.microsoft.com/office/powerpoint/2010/main" val="2639348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D2FBD448-DF4B-47BC-8ED9-6E02DE3996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638" y="0"/>
            <a:ext cx="6048723" cy="6858000"/>
          </a:xfrm>
          <a:prstGeom prst="rect">
            <a:avLst/>
          </a:prstGeom>
        </p:spPr>
      </p:pic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39597D1-B72C-4FE1-86D7-2D3E44915253}"/>
              </a:ext>
            </a:extLst>
          </p:cNvPr>
          <p:cNvSpPr txBox="1"/>
          <p:nvPr/>
        </p:nvSpPr>
        <p:spPr>
          <a:xfrm>
            <a:off x="5556133" y="1678497"/>
            <a:ext cx="481643" cy="257369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txBody>
          <a:bodyPr wrap="square" lIns="72000" tIns="36000" rIns="72000" bIns="36000" rtlCol="0">
            <a:spAutoFit/>
          </a:bodyPr>
          <a:lstStyle/>
          <a:p>
            <a:r>
              <a:rPr kumimoji="1" lang="ja-JP" altLang="en-US" sz="1200" b="1" dirty="0">
                <a:solidFill>
                  <a:schemeClr val="bg1"/>
                </a:solidFill>
              </a:rPr>
              <a:t>本部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C0658F7-9844-4B25-9109-FF1BA12C667F}"/>
              </a:ext>
            </a:extLst>
          </p:cNvPr>
          <p:cNvSpPr txBox="1"/>
          <p:nvPr/>
        </p:nvSpPr>
        <p:spPr>
          <a:xfrm>
            <a:off x="3864635" y="2275150"/>
            <a:ext cx="655606" cy="24198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kumimoji="1" lang="ja-JP" altLang="en-US" sz="1100" b="1" dirty="0">
                <a:solidFill>
                  <a:schemeClr val="bg1"/>
                </a:solidFill>
              </a:rPr>
              <a:t>クローク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3D5579A5-F63F-4FB2-8402-ED2536ED3DCB}"/>
              </a:ext>
            </a:extLst>
          </p:cNvPr>
          <p:cNvSpPr txBox="1"/>
          <p:nvPr/>
        </p:nvSpPr>
        <p:spPr>
          <a:xfrm>
            <a:off x="4686497" y="2267456"/>
            <a:ext cx="554049" cy="257369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r>
              <a:rPr kumimoji="1" lang="ja-JP" altLang="en-US" sz="1200" b="1" dirty="0">
                <a:solidFill>
                  <a:schemeClr val="bg1"/>
                </a:solidFill>
              </a:rPr>
              <a:t>休憩室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0FEA4F7-6392-40E9-B9FA-AE7D1914364D}"/>
              </a:ext>
            </a:extLst>
          </p:cNvPr>
          <p:cNvSpPr txBox="1"/>
          <p:nvPr/>
        </p:nvSpPr>
        <p:spPr>
          <a:xfrm>
            <a:off x="5796954" y="4010879"/>
            <a:ext cx="777894" cy="257369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>
            <a:defPPr>
              <a:defRPr lang="en-US"/>
            </a:defPPr>
            <a:lvl1pPr>
              <a:defRPr kumimoji="1" sz="1200" b="1">
                <a:solidFill>
                  <a:schemeClr val="bg1"/>
                </a:solidFill>
              </a:defRPr>
            </a:lvl1pPr>
          </a:lstStyle>
          <a:p>
            <a:pPr algn="ctr"/>
            <a:r>
              <a:rPr lang="ja-JP" altLang="en-US" dirty="0"/>
              <a:t>第</a:t>
            </a:r>
            <a:r>
              <a:rPr lang="en-US" altLang="ja-JP" dirty="0"/>
              <a:t>Ⅴ</a:t>
            </a:r>
            <a:r>
              <a:rPr lang="ja-JP" altLang="en-US" dirty="0"/>
              <a:t>会場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B57348C-00A9-48A7-9A73-859CB296AE7B}"/>
              </a:ext>
            </a:extLst>
          </p:cNvPr>
          <p:cNvSpPr txBox="1"/>
          <p:nvPr/>
        </p:nvSpPr>
        <p:spPr>
          <a:xfrm>
            <a:off x="5796954" y="5248083"/>
            <a:ext cx="777894" cy="257369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>
            <a:defPPr>
              <a:defRPr lang="en-US"/>
            </a:defPPr>
            <a:lvl1pPr>
              <a:defRPr kumimoji="1" sz="1200" b="1">
                <a:solidFill>
                  <a:schemeClr val="bg1"/>
                </a:solidFill>
              </a:defRPr>
            </a:lvl1pPr>
          </a:lstStyle>
          <a:p>
            <a:pPr algn="ctr"/>
            <a:r>
              <a:rPr lang="ja-JP" altLang="en-US" dirty="0"/>
              <a:t>第</a:t>
            </a:r>
            <a:r>
              <a:rPr lang="en-US" altLang="ja-JP" dirty="0"/>
              <a:t>Ⅵ</a:t>
            </a:r>
            <a:r>
              <a:rPr lang="ja-JP" altLang="en-US" dirty="0"/>
              <a:t>会場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62649AA-C69F-40E8-8D65-160D895738FF}"/>
              </a:ext>
            </a:extLst>
          </p:cNvPr>
          <p:cNvSpPr txBox="1"/>
          <p:nvPr/>
        </p:nvSpPr>
        <p:spPr>
          <a:xfrm>
            <a:off x="3794105" y="3698459"/>
            <a:ext cx="777894" cy="257369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>
            <a:defPPr>
              <a:defRPr lang="en-US"/>
            </a:defPPr>
            <a:lvl1pPr>
              <a:defRPr kumimoji="1" sz="1200" b="1">
                <a:solidFill>
                  <a:schemeClr val="bg1"/>
                </a:solidFill>
              </a:defRPr>
            </a:lvl1pPr>
          </a:lstStyle>
          <a:p>
            <a:pPr algn="ctr"/>
            <a:r>
              <a:rPr lang="ja-JP" altLang="en-US" dirty="0"/>
              <a:t>第</a:t>
            </a:r>
            <a:r>
              <a:rPr lang="en-US" altLang="ja-JP" dirty="0"/>
              <a:t>Ⅶ</a:t>
            </a:r>
            <a:r>
              <a:rPr lang="ja-JP" altLang="en-US" dirty="0"/>
              <a:t>会場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DE0CE729-1D0F-48A7-8518-20C786BBB86D}"/>
              </a:ext>
            </a:extLst>
          </p:cNvPr>
          <p:cNvSpPr/>
          <p:nvPr/>
        </p:nvSpPr>
        <p:spPr>
          <a:xfrm>
            <a:off x="2933700" y="4268248"/>
            <a:ext cx="930935" cy="3799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085F1731-6CE7-4C53-96E8-273C9657639E}"/>
              </a:ext>
            </a:extLst>
          </p:cNvPr>
          <p:cNvSpPr txBox="1"/>
          <p:nvPr/>
        </p:nvSpPr>
        <p:spPr>
          <a:xfrm>
            <a:off x="3794105" y="4336797"/>
            <a:ext cx="777894" cy="257369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>
            <a:defPPr>
              <a:defRPr lang="en-US"/>
            </a:defPPr>
            <a:lvl1pPr>
              <a:defRPr kumimoji="1" sz="1200" b="1">
                <a:solidFill>
                  <a:schemeClr val="bg1"/>
                </a:solidFill>
              </a:defRPr>
            </a:lvl1pPr>
          </a:lstStyle>
          <a:p>
            <a:pPr algn="ctr"/>
            <a:r>
              <a:rPr lang="ja-JP" altLang="en-US" dirty="0"/>
              <a:t>第</a:t>
            </a:r>
            <a:r>
              <a:rPr lang="en-US" altLang="ja-JP" dirty="0"/>
              <a:t>Ⅷ</a:t>
            </a:r>
            <a:r>
              <a:rPr lang="ja-JP" altLang="en-US" dirty="0"/>
              <a:t>会場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C79F2B89-B6AF-4BAA-A576-A7914C0CD1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6183" y="4295265"/>
            <a:ext cx="1195033" cy="325918"/>
          </a:xfrm>
          <a:prstGeom prst="rect">
            <a:avLst/>
          </a:prstGeom>
        </p:spPr>
      </p:pic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A53E9C7C-C72B-4DF7-A168-DB56F9685866}"/>
              </a:ext>
            </a:extLst>
          </p:cNvPr>
          <p:cNvSpPr txBox="1"/>
          <p:nvPr/>
        </p:nvSpPr>
        <p:spPr>
          <a:xfrm>
            <a:off x="1620819" y="1935866"/>
            <a:ext cx="777894" cy="257369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>
            <a:defPPr>
              <a:defRPr lang="en-US"/>
            </a:defPPr>
            <a:lvl1pPr>
              <a:defRPr kumimoji="1" sz="1200" b="1">
                <a:solidFill>
                  <a:schemeClr val="bg1"/>
                </a:solidFill>
              </a:defRPr>
            </a:lvl1pPr>
          </a:lstStyle>
          <a:p>
            <a:pPr algn="ctr"/>
            <a:r>
              <a:rPr lang="ja-JP" altLang="en-US" dirty="0"/>
              <a:t>第</a:t>
            </a:r>
            <a:r>
              <a:rPr lang="en-US" altLang="ja-JP" b="0" dirty="0"/>
              <a:t>Ⅻ</a:t>
            </a:r>
            <a:r>
              <a:rPr lang="ja-JP" altLang="en-US" dirty="0"/>
              <a:t>会場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FCFDF026-BAE2-4E36-B4C0-E74F6D4786E1}"/>
              </a:ext>
            </a:extLst>
          </p:cNvPr>
          <p:cNvSpPr txBox="1"/>
          <p:nvPr/>
        </p:nvSpPr>
        <p:spPr>
          <a:xfrm>
            <a:off x="1308398" y="1418927"/>
            <a:ext cx="848061" cy="257369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>
            <a:defPPr>
              <a:defRPr lang="en-US"/>
            </a:defPPr>
            <a:lvl1pPr>
              <a:defRPr kumimoji="1" sz="1200" b="1">
                <a:solidFill>
                  <a:schemeClr val="bg1"/>
                </a:solidFill>
              </a:defRPr>
            </a:lvl1pPr>
          </a:lstStyle>
          <a:p>
            <a:pPr algn="ctr"/>
            <a:r>
              <a:rPr lang="ja-JP" altLang="en-US" dirty="0"/>
              <a:t>第</a:t>
            </a:r>
            <a:r>
              <a:rPr lang="en-US" altLang="ja-JP" spc="-300" dirty="0" err="1"/>
              <a:t>ⅩⅢ</a:t>
            </a:r>
            <a:r>
              <a:rPr lang="ja-JP" altLang="en-US" dirty="0"/>
              <a:t>会場</a:t>
            </a:r>
          </a:p>
        </p:txBody>
      </p:sp>
    </p:spTree>
    <p:extLst>
      <p:ext uri="{BB962C8B-B14F-4D97-AF65-F5344CB8AC3E}">
        <p14:creationId xmlns:p14="http://schemas.microsoft.com/office/powerpoint/2010/main" val="2624461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5144E4A5-8655-4128-B571-23D77E7DD1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8634" y="-1794"/>
            <a:ext cx="5986732" cy="6861586"/>
          </a:xfrm>
          <a:prstGeom prst="rect">
            <a:avLst/>
          </a:prstGeom>
        </p:spPr>
      </p:pic>
      <p:sp>
        <p:nvSpPr>
          <p:cNvPr id="5" name="テキスト ボックス 3">
            <a:extLst>
              <a:ext uri="{FF2B5EF4-FFF2-40B4-BE49-F238E27FC236}">
                <a16:creationId xmlns:a16="http://schemas.microsoft.com/office/drawing/2014/main" id="{F73E3A31-8F85-4527-9501-C4830E298CD8}"/>
              </a:ext>
            </a:extLst>
          </p:cNvPr>
          <p:cNvSpPr txBox="1"/>
          <p:nvPr/>
        </p:nvSpPr>
        <p:spPr>
          <a:xfrm>
            <a:off x="5287993" y="5273010"/>
            <a:ext cx="517585" cy="54981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kumimoji="1" lang="en-US" altLang="ja-JP" dirty="0"/>
          </a:p>
          <a:p>
            <a:r>
              <a:rPr kumimoji="1" lang="en-US" altLang="ja-JP" dirty="0"/>
              <a:t>  4306</a:t>
            </a:r>
          </a:p>
          <a:p>
            <a:endParaRPr kumimoji="1"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545479F-F1BC-40D0-9A37-51B1E5E72B95}"/>
              </a:ext>
            </a:extLst>
          </p:cNvPr>
          <p:cNvSpPr txBox="1"/>
          <p:nvPr/>
        </p:nvSpPr>
        <p:spPr>
          <a:xfrm>
            <a:off x="3693834" y="4673819"/>
            <a:ext cx="777894" cy="257369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>
            <a:defPPr>
              <a:defRPr lang="en-US"/>
            </a:defPPr>
            <a:lvl1pPr>
              <a:defRPr kumimoji="1" sz="1200" b="1">
                <a:solidFill>
                  <a:schemeClr val="bg1"/>
                </a:solidFill>
              </a:defRPr>
            </a:lvl1pPr>
          </a:lstStyle>
          <a:p>
            <a:pPr algn="ctr"/>
            <a:r>
              <a:rPr lang="ja-JP" altLang="en-US" dirty="0"/>
              <a:t>第</a:t>
            </a:r>
            <a:r>
              <a:rPr lang="en-US" altLang="ja-JP" dirty="0"/>
              <a:t>Ⅸ</a:t>
            </a:r>
            <a:r>
              <a:rPr lang="ja-JP" altLang="en-US" dirty="0"/>
              <a:t>会場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DD4619E-5409-40D2-8542-6E9B1165FE40}"/>
              </a:ext>
            </a:extLst>
          </p:cNvPr>
          <p:cNvSpPr txBox="1"/>
          <p:nvPr/>
        </p:nvSpPr>
        <p:spPr>
          <a:xfrm>
            <a:off x="3693834" y="5509436"/>
            <a:ext cx="777894" cy="257369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>
            <a:defPPr>
              <a:defRPr lang="en-US"/>
            </a:defPPr>
            <a:lvl1pPr>
              <a:defRPr kumimoji="1" sz="1200" b="1">
                <a:solidFill>
                  <a:schemeClr val="bg1"/>
                </a:solidFill>
              </a:defRPr>
            </a:lvl1pPr>
          </a:lstStyle>
          <a:p>
            <a:pPr algn="ctr"/>
            <a:r>
              <a:rPr lang="ja-JP" altLang="en-US" dirty="0"/>
              <a:t>第</a:t>
            </a:r>
            <a:r>
              <a:rPr lang="en-US" altLang="ja-JP" dirty="0"/>
              <a:t>Ⅹ</a:t>
            </a:r>
            <a:r>
              <a:rPr lang="ja-JP" altLang="en-US" dirty="0"/>
              <a:t>会場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7220E71-32FA-4AB5-B4BB-C940E934F7A9}"/>
              </a:ext>
            </a:extLst>
          </p:cNvPr>
          <p:cNvSpPr txBox="1"/>
          <p:nvPr/>
        </p:nvSpPr>
        <p:spPr>
          <a:xfrm>
            <a:off x="5713134" y="5419234"/>
            <a:ext cx="777894" cy="257369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>
            <a:defPPr>
              <a:defRPr lang="en-US"/>
            </a:defPPr>
            <a:lvl1pPr>
              <a:defRPr kumimoji="1" sz="1200" b="1">
                <a:solidFill>
                  <a:schemeClr val="bg1"/>
                </a:solidFill>
              </a:defRPr>
            </a:lvl1pPr>
          </a:lstStyle>
          <a:p>
            <a:pPr algn="ctr"/>
            <a:r>
              <a:rPr lang="ja-JP" altLang="en-US" dirty="0"/>
              <a:t>第</a:t>
            </a:r>
            <a:r>
              <a:rPr lang="en-US" altLang="ja-JP" b="0" dirty="0"/>
              <a:t>Ⅺ</a:t>
            </a:r>
            <a:r>
              <a:rPr lang="ja-JP" altLang="en-US" dirty="0"/>
              <a:t>会場</a:t>
            </a:r>
          </a:p>
        </p:txBody>
      </p:sp>
    </p:spTree>
    <p:extLst>
      <p:ext uri="{BB962C8B-B14F-4D97-AF65-F5344CB8AC3E}">
        <p14:creationId xmlns:p14="http://schemas.microsoft.com/office/powerpoint/2010/main" val="302428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55</Words>
  <Application>Microsoft Office PowerPoint</Application>
  <PresentationFormat>画面に合わせる (4:3)</PresentationFormat>
  <Paragraphs>22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高山　佳久</dc:creator>
  <cp:lastModifiedBy>高山　佳久</cp:lastModifiedBy>
  <cp:revision>26</cp:revision>
  <dcterms:created xsi:type="dcterms:W3CDTF">2018-11-11T07:53:03Z</dcterms:created>
  <dcterms:modified xsi:type="dcterms:W3CDTF">2018-11-13T02:25:07Z</dcterms:modified>
</cp:coreProperties>
</file>