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0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D426-320F-4B54-A871-1889C3F36849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EE72-B183-41FF-B163-20603D490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24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D426-320F-4B54-A871-1889C3F36849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EE72-B183-41FF-B163-20603D490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83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D426-320F-4B54-A871-1889C3F36849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EE72-B183-41FF-B163-20603D490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95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D426-320F-4B54-A871-1889C3F36849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EE72-B183-41FF-B163-20603D490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43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D426-320F-4B54-A871-1889C3F36849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EE72-B183-41FF-B163-20603D490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28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D426-320F-4B54-A871-1889C3F36849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EE72-B183-41FF-B163-20603D490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77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D426-320F-4B54-A871-1889C3F36849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EE72-B183-41FF-B163-20603D490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70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D426-320F-4B54-A871-1889C3F36849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EE72-B183-41FF-B163-20603D490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9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D426-320F-4B54-A871-1889C3F36849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EE72-B183-41FF-B163-20603D490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97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D426-320F-4B54-A871-1889C3F36849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EE72-B183-41FF-B163-20603D490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23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D426-320F-4B54-A871-1889C3F36849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EE72-B183-41FF-B163-20603D490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82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D426-320F-4B54-A871-1889C3F36849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CEE72-B183-41FF-B163-20603D490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82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4F243E9-E7D8-42DE-8798-15CBF5D9AD32}"/>
              </a:ext>
            </a:extLst>
          </p:cNvPr>
          <p:cNvSpPr txBox="1"/>
          <p:nvPr/>
        </p:nvSpPr>
        <p:spPr>
          <a:xfrm>
            <a:off x="525678" y="35428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校舎正門前の看板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4F8D10AA-486C-489E-B233-B1ABBCBA3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36736">
            <a:off x="877340" y="852832"/>
            <a:ext cx="1783080" cy="5410200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7F27B3E-773A-4F6F-96CD-D0FD623B60EA}"/>
              </a:ext>
            </a:extLst>
          </p:cNvPr>
          <p:cNvSpPr txBox="1"/>
          <p:nvPr/>
        </p:nvSpPr>
        <p:spPr>
          <a:xfrm>
            <a:off x="1085005" y="1084522"/>
            <a:ext cx="1415772" cy="354064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レーザー学会学術講演会</a:t>
            </a:r>
            <a:endParaRPr kumimoji="1" lang="en-US" altLang="ja-JP" sz="2000" dirty="0"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第</a:t>
            </a:r>
            <a:r>
              <a:rPr kumimoji="1" lang="en-US" altLang="ja-JP" sz="2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39</a:t>
            </a:r>
            <a:r>
              <a:rPr kumimoji="1" lang="ja-JP" altLang="en-US" sz="2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回年次大会</a:t>
            </a:r>
            <a:endParaRPr kumimoji="1" lang="en-US" altLang="ja-JP" sz="2000" dirty="0"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kumimoji="1" lang="en-US" altLang="ja-JP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		</a:t>
            </a:r>
            <a:r>
              <a:rPr kumimoji="1" lang="ja-JP" altLang="en-US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会期２０１９年１月</a:t>
            </a:r>
            <a:r>
              <a:rPr kumimoji="1" lang="en-US" altLang="ja-JP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12</a:t>
            </a:r>
            <a:r>
              <a:rPr kumimoji="1" lang="ja-JP" altLang="en-US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日（土）</a:t>
            </a:r>
            <a:r>
              <a:rPr kumimoji="1" lang="en-US" altLang="ja-JP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~14</a:t>
            </a:r>
            <a:r>
              <a:rPr kumimoji="1" lang="ja-JP" altLang="en-US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日（月）</a:t>
            </a:r>
            <a:endParaRPr kumimoji="1" lang="en-US" altLang="ja-JP" sz="1000" dirty="0"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kumimoji="1" lang="en-US" altLang="ja-JP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		</a:t>
            </a:r>
            <a:r>
              <a:rPr kumimoji="1" lang="ja-JP" altLang="en-US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会場　東海大学　高輪校舎</a:t>
            </a:r>
            <a:endParaRPr kumimoji="1" lang="en-US" altLang="ja-JP" sz="1000" dirty="0"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kumimoji="1" lang="en-US" altLang="ja-JP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		</a:t>
            </a:r>
            <a:r>
              <a:rPr kumimoji="1" lang="ja-JP" altLang="en-US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公開特別講演（</a:t>
            </a:r>
            <a:r>
              <a:rPr kumimoji="1" lang="en-US" altLang="ja-JP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13</a:t>
            </a:r>
            <a:r>
              <a:rPr kumimoji="1" lang="ja-JP" altLang="en-US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日のみ・入場無料）</a:t>
            </a:r>
            <a:endParaRPr kumimoji="1" lang="en-US" altLang="ja-JP" sz="1000" dirty="0"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kumimoji="1" lang="en-US" altLang="ja-JP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		</a:t>
            </a:r>
            <a:r>
              <a:rPr kumimoji="1" lang="ja-JP" altLang="en-US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シンポジウム・併設展示会</a:t>
            </a:r>
            <a:endParaRPr kumimoji="1" lang="en-US" altLang="ja-JP" sz="1000" dirty="0"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D00348-5AF6-402E-9609-FDF78A4F13B4}"/>
              </a:ext>
            </a:extLst>
          </p:cNvPr>
          <p:cNvSpPr txBox="1"/>
          <p:nvPr/>
        </p:nvSpPr>
        <p:spPr>
          <a:xfrm>
            <a:off x="3848724" y="448313"/>
            <a:ext cx="2629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A0</a:t>
            </a:r>
            <a:r>
              <a:rPr kumimoji="1" lang="ja-JP" altLang="en-US" dirty="0"/>
              <a:t>版のポスター（</a:t>
            </a:r>
            <a:r>
              <a:rPr kumimoji="1" lang="en-US" altLang="ja-JP" dirty="0"/>
              <a:t>2</a:t>
            </a:r>
            <a:r>
              <a:rPr kumimoji="1" lang="ja-JP" altLang="en-US" dirty="0"/>
              <a:t>枚）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CBF349B-0A05-4065-81F9-2CA48ED82DC5}"/>
              </a:ext>
            </a:extLst>
          </p:cNvPr>
          <p:cNvSpPr txBox="1"/>
          <p:nvPr/>
        </p:nvSpPr>
        <p:spPr>
          <a:xfrm>
            <a:off x="3540947" y="959604"/>
            <a:ext cx="2185214" cy="31188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一般社団法人</a:t>
            </a:r>
            <a:r>
              <a:rPr kumimoji="1" lang="ja-JP" altLang="en-US" sz="2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　レーザー学会</a:t>
            </a:r>
            <a:endParaRPr kumimoji="1" lang="en-US" altLang="ja-JP" sz="2000" dirty="0"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  <a:p>
            <a:endParaRPr kumimoji="1" lang="en-US" altLang="ja-JP" sz="2000" dirty="0"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  <a:p>
            <a:r>
              <a:rPr kumimoji="1" lang="en-US" altLang="ja-JP" sz="2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	</a:t>
            </a:r>
            <a:r>
              <a:rPr kumimoji="1" lang="ja-JP" altLang="en-US" sz="2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学術講演会</a:t>
            </a:r>
            <a:endParaRPr kumimoji="1" lang="en-US" altLang="ja-JP" sz="2000" dirty="0"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  <a:p>
            <a:r>
              <a:rPr kumimoji="1" lang="en-US" altLang="ja-JP" sz="2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	</a:t>
            </a:r>
            <a:r>
              <a:rPr kumimoji="1" lang="ja-JP" altLang="en-US" sz="2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第</a:t>
            </a:r>
            <a:r>
              <a:rPr kumimoji="1" lang="en-US" altLang="ja-JP" sz="2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39</a:t>
            </a:r>
            <a:r>
              <a:rPr kumimoji="1" lang="ja-JP" altLang="en-US" sz="2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回年次大会</a:t>
            </a:r>
            <a:endParaRPr kumimoji="1" lang="en-US" altLang="ja-JP" sz="2000" dirty="0"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kumimoji="1" lang="en-US" altLang="ja-JP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		</a:t>
            </a:r>
          </a:p>
          <a:p>
            <a:pPr lvl="1">
              <a:lnSpc>
                <a:spcPts val="1200"/>
              </a:lnSpc>
            </a:pPr>
            <a:r>
              <a:rPr kumimoji="1" lang="ja-JP" altLang="en-US" sz="1000">
                <a:latin typeface="Times New Roman" panose="02020603050405020304" pitchFamily="18" charset="0"/>
                <a:ea typeface="ＭＳ ゴシック" panose="020B0609070205080204" pitchFamily="49" charset="-128"/>
              </a:rPr>
              <a:t>会期２０１９年</a:t>
            </a:r>
            <a:r>
              <a:rPr kumimoji="1" lang="ja-JP" altLang="en-US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１月</a:t>
            </a:r>
            <a:r>
              <a:rPr kumimoji="1" lang="en-US" altLang="ja-JP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12</a:t>
            </a:r>
            <a:r>
              <a:rPr kumimoji="1" lang="ja-JP" altLang="en-US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日（土）</a:t>
            </a:r>
            <a:r>
              <a:rPr kumimoji="1" lang="en-US" altLang="ja-JP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~14</a:t>
            </a:r>
            <a:r>
              <a:rPr kumimoji="1" lang="ja-JP" altLang="en-US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日（月）</a:t>
            </a:r>
            <a:endParaRPr kumimoji="1" lang="en-US" altLang="ja-JP" sz="1000" dirty="0"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  <a:p>
            <a:pPr lvl="1">
              <a:lnSpc>
                <a:spcPts val="1200"/>
              </a:lnSpc>
            </a:pPr>
            <a:r>
              <a:rPr kumimoji="1" lang="ja-JP" altLang="en-US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会場　東海大学　高輪校舎</a:t>
            </a:r>
            <a:endParaRPr kumimoji="1" lang="en-US" altLang="ja-JP" sz="1000" dirty="0"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  <a:p>
            <a:pPr lvl="1">
              <a:lnSpc>
                <a:spcPts val="1200"/>
              </a:lnSpc>
            </a:pPr>
            <a:r>
              <a:rPr kumimoji="1" lang="ja-JP" altLang="en-US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公開特別講演（</a:t>
            </a:r>
            <a:r>
              <a:rPr kumimoji="1" lang="en-US" altLang="ja-JP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13</a:t>
            </a:r>
            <a:r>
              <a:rPr kumimoji="1" lang="ja-JP" altLang="en-US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日のみ・入場無料）</a:t>
            </a:r>
            <a:endParaRPr kumimoji="1" lang="en-US" altLang="ja-JP" sz="1000" dirty="0"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kumimoji="1" lang="en-US" altLang="ja-JP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	</a:t>
            </a:r>
            <a:r>
              <a:rPr kumimoji="1" lang="ja-JP" altLang="en-US" sz="10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シンポジウム・併設展示会</a:t>
            </a:r>
            <a:endParaRPr kumimoji="1" lang="en-US" altLang="ja-JP" sz="1000" dirty="0"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0346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23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佳久 高山</dc:creator>
  <cp:lastModifiedBy>高山　佳久</cp:lastModifiedBy>
  <cp:revision>13</cp:revision>
  <cp:lastPrinted>2018-10-19T02:17:09Z</cp:lastPrinted>
  <dcterms:created xsi:type="dcterms:W3CDTF">2018-08-05T07:40:41Z</dcterms:created>
  <dcterms:modified xsi:type="dcterms:W3CDTF">2018-12-03T06:55:25Z</dcterms:modified>
</cp:coreProperties>
</file>