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72" r:id="rId4"/>
    <p:sldId id="273" r:id="rId5"/>
    <p:sldId id="275" r:id="rId6"/>
    <p:sldId id="271" r:id="rId7"/>
    <p:sldId id="276" r:id="rId8"/>
    <p:sldId id="277" r:id="rId9"/>
    <p:sldId id="274" r:id="rId10"/>
    <p:sldId id="259" r:id="rId11"/>
    <p:sldId id="260" r:id="rId12"/>
    <p:sldId id="261" r:id="rId13"/>
    <p:sldId id="262" r:id="rId14"/>
  </p:sldIdLst>
  <p:sldSz cx="6858000" cy="9144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1"/>
    <p:restoredTop sz="94674"/>
  </p:normalViewPr>
  <p:slideViewPr>
    <p:cSldViewPr snapToGrid="0" snapToObjects="1">
      <p:cViewPr varScale="1">
        <p:scale>
          <a:sx n="61" d="100"/>
          <a:sy n="61" d="100"/>
        </p:scale>
        <p:origin x="150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80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11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71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11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46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77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09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42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21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37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79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53EAF-F65A-7B4D-9B2D-F8B4CAE5359C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56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39677" y="1670058"/>
            <a:ext cx="21395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0" dirty="0"/>
              <a:t>座</a:t>
            </a:r>
            <a:endParaRPr kumimoji="1" lang="en-US" altLang="ja-JP" sz="15000" dirty="0"/>
          </a:p>
          <a:p>
            <a:r>
              <a:rPr kumimoji="1" lang="ja-JP" altLang="en-US" sz="15000" dirty="0"/>
              <a:t>長</a:t>
            </a:r>
          </a:p>
        </p:txBody>
      </p:sp>
    </p:spTree>
    <p:extLst>
      <p:ext uri="{BB962C8B-B14F-4D97-AF65-F5344CB8AC3E}">
        <p14:creationId xmlns:p14="http://schemas.microsoft.com/office/powerpoint/2010/main" val="4277978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296147" y="504497"/>
            <a:ext cx="20313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/>
              <a:t>予鈴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807783" y="2163950"/>
            <a:ext cx="5524018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/>
              <a:t>一般講演　講演時間</a:t>
            </a:r>
            <a:r>
              <a:rPr lang="en-US" altLang="ja-JP" sz="3600" dirty="0"/>
              <a:t>15</a:t>
            </a:r>
            <a:r>
              <a:rPr lang="ja-JP" altLang="en-US" sz="3600" dirty="0"/>
              <a:t>分</a:t>
            </a:r>
            <a:endParaRPr lang="en-US" altLang="ja-JP" sz="3600" dirty="0"/>
          </a:p>
          <a:p>
            <a:r>
              <a:rPr lang="en-US" altLang="ja-JP" sz="3600" dirty="0"/>
              <a:t>	</a:t>
            </a:r>
            <a:r>
              <a:rPr lang="ja-JP" altLang="en-US" sz="3600" dirty="0"/>
              <a:t>一鈴</a:t>
            </a:r>
            <a:r>
              <a:rPr lang="en-US" altLang="ja-JP" sz="3600" dirty="0"/>
              <a:t>:</a:t>
            </a:r>
            <a:r>
              <a:rPr lang="ja-JP" altLang="en-US" sz="3600" dirty="0"/>
              <a:t>　</a:t>
            </a:r>
            <a:r>
              <a:rPr lang="en-US" altLang="ja-JP" sz="3600" dirty="0"/>
              <a:t>10</a:t>
            </a:r>
            <a:r>
              <a:rPr lang="ja-JP" altLang="en-US" sz="3600" dirty="0"/>
              <a:t>分　</a:t>
            </a:r>
            <a:endParaRPr lang="en-US" altLang="ja-JP" sz="3600" dirty="0"/>
          </a:p>
          <a:p>
            <a:r>
              <a:rPr lang="en-US" altLang="ja-JP" sz="3600" dirty="0"/>
              <a:t>	</a:t>
            </a:r>
            <a:r>
              <a:rPr lang="ja-JP" altLang="en-US" sz="3600" dirty="0"/>
              <a:t>二鈴</a:t>
            </a:r>
            <a:r>
              <a:rPr lang="en-US" altLang="ja-JP" sz="3600" dirty="0"/>
              <a:t>:</a:t>
            </a:r>
            <a:r>
              <a:rPr lang="ja-JP" altLang="en-US" sz="3600" dirty="0"/>
              <a:t>　</a:t>
            </a:r>
            <a:r>
              <a:rPr lang="en-US" altLang="ja-JP" sz="3600" dirty="0"/>
              <a:t>12</a:t>
            </a:r>
            <a:r>
              <a:rPr lang="ja-JP" altLang="en-US" sz="3600" dirty="0"/>
              <a:t>分</a:t>
            </a:r>
            <a:r>
              <a:rPr lang="en-US" altLang="ja-JP" sz="3600" dirty="0"/>
              <a:t>  </a:t>
            </a:r>
          </a:p>
          <a:p>
            <a:r>
              <a:rPr lang="en-US" altLang="ja-JP" sz="3600" dirty="0"/>
              <a:t>	</a:t>
            </a:r>
            <a:r>
              <a:rPr lang="ja-JP" altLang="en-US" sz="3600" dirty="0"/>
              <a:t>三鈴</a:t>
            </a:r>
            <a:r>
              <a:rPr lang="en-US" altLang="ja-JP" sz="3600" dirty="0"/>
              <a:t>:</a:t>
            </a:r>
            <a:r>
              <a:rPr lang="ja-JP" altLang="en-US" sz="3600" dirty="0"/>
              <a:t>　講演終了</a:t>
            </a:r>
            <a:r>
              <a:rPr lang="en-US" altLang="ja-JP" sz="3600" dirty="0"/>
              <a:t> 15</a:t>
            </a:r>
            <a:r>
              <a:rPr lang="ja-JP" altLang="en-US" sz="3600" dirty="0"/>
              <a:t>分</a:t>
            </a:r>
            <a:endParaRPr lang="en-US" altLang="ja-JP" sz="3600" dirty="0"/>
          </a:p>
          <a:p>
            <a:endParaRPr lang="en-US" altLang="ja-JP" sz="3600" dirty="0"/>
          </a:p>
          <a:p>
            <a:r>
              <a:rPr lang="ja-JP" altLang="en-US" sz="3600" dirty="0"/>
              <a:t>招待講演　講演時間</a:t>
            </a:r>
            <a:r>
              <a:rPr lang="en-US" altLang="ja-JP" sz="3600" dirty="0"/>
              <a:t>30</a:t>
            </a:r>
            <a:r>
              <a:rPr lang="ja-JP" altLang="en-US" sz="3600" dirty="0"/>
              <a:t>分</a:t>
            </a:r>
            <a:endParaRPr lang="en-US" altLang="ja-JP" sz="3600" dirty="0"/>
          </a:p>
          <a:p>
            <a:r>
              <a:rPr lang="en-US" altLang="ja-JP" sz="3600" dirty="0"/>
              <a:t>	</a:t>
            </a:r>
            <a:r>
              <a:rPr lang="ja-JP" altLang="en-US" sz="3600" dirty="0"/>
              <a:t>一鈴</a:t>
            </a:r>
            <a:r>
              <a:rPr lang="en-US" altLang="ja-JP" sz="3600" dirty="0"/>
              <a:t>:</a:t>
            </a:r>
            <a:r>
              <a:rPr lang="ja-JP" altLang="en-US" sz="3600" dirty="0"/>
              <a:t>　</a:t>
            </a:r>
            <a:r>
              <a:rPr lang="en-US" altLang="ja-JP" sz="3600" dirty="0"/>
              <a:t>20</a:t>
            </a:r>
            <a:r>
              <a:rPr lang="ja-JP" altLang="en-US" sz="3600" dirty="0"/>
              <a:t>分　</a:t>
            </a:r>
            <a:endParaRPr lang="en-US" altLang="ja-JP" sz="3600" dirty="0"/>
          </a:p>
          <a:p>
            <a:r>
              <a:rPr lang="en-US" altLang="ja-JP" sz="3600" dirty="0"/>
              <a:t>	</a:t>
            </a:r>
            <a:r>
              <a:rPr lang="ja-JP" altLang="en-US" sz="3600" dirty="0"/>
              <a:t>二鈴</a:t>
            </a:r>
            <a:r>
              <a:rPr lang="en-US" altLang="ja-JP" sz="3600" dirty="0"/>
              <a:t>:</a:t>
            </a:r>
            <a:r>
              <a:rPr lang="ja-JP" altLang="en-US" sz="3600" dirty="0"/>
              <a:t>　</a:t>
            </a:r>
            <a:r>
              <a:rPr lang="en-US" altLang="ja-JP" sz="3600" dirty="0"/>
              <a:t>25</a:t>
            </a:r>
            <a:r>
              <a:rPr lang="ja-JP" altLang="en-US" sz="3600" dirty="0"/>
              <a:t>分</a:t>
            </a:r>
            <a:r>
              <a:rPr lang="en-US" altLang="ja-JP" sz="3600" dirty="0"/>
              <a:t>  </a:t>
            </a:r>
          </a:p>
          <a:p>
            <a:r>
              <a:rPr lang="en-US" altLang="ja-JP" sz="3600" dirty="0"/>
              <a:t>	</a:t>
            </a:r>
            <a:r>
              <a:rPr lang="ja-JP" altLang="en-US" sz="3600" dirty="0"/>
              <a:t>三鈴</a:t>
            </a:r>
            <a:r>
              <a:rPr lang="en-US" altLang="ja-JP" sz="3600" dirty="0"/>
              <a:t>:</a:t>
            </a:r>
            <a:r>
              <a:rPr lang="ja-JP" altLang="en-US" sz="3600" dirty="0"/>
              <a:t>　講演終了</a:t>
            </a:r>
            <a:r>
              <a:rPr lang="en-US" altLang="ja-JP" sz="3600" dirty="0"/>
              <a:t> 30</a:t>
            </a:r>
            <a:r>
              <a:rPr lang="ja-JP" altLang="en-US" sz="3600" dirty="0"/>
              <a:t>分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37365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56728" y="260947"/>
            <a:ext cx="4370427" cy="84972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/>
              <a:t>講演者は</a:t>
            </a:r>
            <a:endParaRPr kumimoji="1" lang="en-US" altLang="ja-JP" sz="4800" dirty="0"/>
          </a:p>
          <a:p>
            <a:r>
              <a:rPr lang="ja-JP" altLang="en-US" sz="4800" dirty="0"/>
              <a:t>事前に</a:t>
            </a:r>
            <a:endParaRPr lang="en-US" altLang="ja-JP" sz="4800" dirty="0"/>
          </a:p>
          <a:p>
            <a:r>
              <a:rPr kumimoji="1" lang="ja-JP" altLang="en-US" sz="4800" dirty="0"/>
              <a:t>発表資料を</a:t>
            </a:r>
            <a:endParaRPr kumimoji="1" lang="en-US" altLang="ja-JP" sz="4800" dirty="0"/>
          </a:p>
          <a:p>
            <a:r>
              <a:rPr lang="ja-JP" altLang="en-US" sz="4800" dirty="0"/>
              <a:t>備え付けのパソコンへ</a:t>
            </a:r>
            <a:endParaRPr lang="en-US" altLang="ja-JP" sz="4800" dirty="0"/>
          </a:p>
          <a:p>
            <a:r>
              <a:rPr kumimoji="1" lang="ja-JP" altLang="en-US" sz="4800" dirty="0"/>
              <a:t>コピーして下さい。</a:t>
            </a:r>
            <a:endParaRPr kumimoji="1" lang="en-US" altLang="ja-JP" sz="4800" dirty="0"/>
          </a:p>
          <a:p>
            <a:r>
              <a:rPr lang="en-US" altLang="ja-JP" sz="3200" dirty="0"/>
              <a:t>(</a:t>
            </a:r>
            <a:r>
              <a:rPr lang="ja-JP" altLang="en-US" sz="3200" dirty="0"/>
              <a:t>セッション終了後、資料は確実に消去致します。</a:t>
            </a:r>
            <a:r>
              <a:rPr lang="en-US" altLang="ja-JP" sz="3200" dirty="0"/>
              <a:t>)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7365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365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365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17912" y="782840"/>
            <a:ext cx="213959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0" dirty="0"/>
              <a:t>会場係</a:t>
            </a:r>
          </a:p>
        </p:txBody>
      </p:sp>
    </p:spTree>
    <p:extLst>
      <p:ext uri="{BB962C8B-B14F-4D97-AF65-F5344CB8AC3E}">
        <p14:creationId xmlns:p14="http://schemas.microsoft.com/office/powerpoint/2010/main" val="33736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539677" y="922011"/>
            <a:ext cx="213959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0" dirty="0"/>
              <a:t>講演者</a:t>
            </a:r>
          </a:p>
        </p:txBody>
      </p:sp>
    </p:spTree>
    <p:extLst>
      <p:ext uri="{BB962C8B-B14F-4D97-AF65-F5344CB8AC3E}">
        <p14:creationId xmlns:p14="http://schemas.microsoft.com/office/powerpoint/2010/main" val="337365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539677" y="922011"/>
            <a:ext cx="213959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0" dirty="0"/>
              <a:t>講演卓</a:t>
            </a:r>
          </a:p>
        </p:txBody>
      </p:sp>
    </p:spTree>
    <p:extLst>
      <p:ext uri="{BB962C8B-B14F-4D97-AF65-F5344CB8AC3E}">
        <p14:creationId xmlns:p14="http://schemas.microsoft.com/office/powerpoint/2010/main" val="242697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39677" y="1670058"/>
            <a:ext cx="21395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0" dirty="0"/>
              <a:t>締切</a:t>
            </a:r>
          </a:p>
        </p:txBody>
      </p:sp>
    </p:spTree>
    <p:extLst>
      <p:ext uri="{BB962C8B-B14F-4D97-AF65-F5344CB8AC3E}">
        <p14:creationId xmlns:p14="http://schemas.microsoft.com/office/powerpoint/2010/main" val="1490001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39677" y="1670058"/>
            <a:ext cx="21395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0" dirty="0"/>
              <a:t>締切</a:t>
            </a:r>
          </a:p>
        </p:txBody>
      </p:sp>
    </p:spTree>
    <p:extLst>
      <p:ext uri="{BB962C8B-B14F-4D97-AF65-F5344CB8AC3E}">
        <p14:creationId xmlns:p14="http://schemas.microsoft.com/office/powerpoint/2010/main" val="33736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39677" y="1670058"/>
            <a:ext cx="21395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0" dirty="0"/>
              <a:t>締切</a:t>
            </a:r>
          </a:p>
        </p:txBody>
      </p:sp>
    </p:spTree>
    <p:extLst>
      <p:ext uri="{BB962C8B-B14F-4D97-AF65-F5344CB8AC3E}">
        <p14:creationId xmlns:p14="http://schemas.microsoft.com/office/powerpoint/2010/main" val="2319997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39677" y="1670058"/>
            <a:ext cx="21395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0" dirty="0"/>
              <a:t>締切</a:t>
            </a:r>
          </a:p>
        </p:txBody>
      </p:sp>
    </p:spTree>
    <p:extLst>
      <p:ext uri="{BB962C8B-B14F-4D97-AF65-F5344CB8AC3E}">
        <p14:creationId xmlns:p14="http://schemas.microsoft.com/office/powerpoint/2010/main" val="3865687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39677" y="1670058"/>
            <a:ext cx="21395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0" dirty="0"/>
              <a:t>入口</a:t>
            </a:r>
          </a:p>
        </p:txBody>
      </p:sp>
    </p:spTree>
    <p:extLst>
      <p:ext uri="{BB962C8B-B14F-4D97-AF65-F5344CB8AC3E}">
        <p14:creationId xmlns:p14="http://schemas.microsoft.com/office/powerpoint/2010/main" val="284861787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41</Words>
  <Application>Microsoft Office PowerPoint</Application>
  <PresentationFormat>画面に合わせる (4:3)</PresentationFormat>
  <Paragraphs>26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ＭＳ Ｐゴシック</vt:lpstr>
      <vt:lpstr>Arial</vt:lpstr>
      <vt:lpstr>Calibri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RIKEN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永田 豊</dc:creator>
  <cp:lastModifiedBy>Chieminn</cp:lastModifiedBy>
  <cp:revision>6</cp:revision>
  <dcterms:created xsi:type="dcterms:W3CDTF">2015-01-10T01:45:28Z</dcterms:created>
  <dcterms:modified xsi:type="dcterms:W3CDTF">2019-03-29T22:39:20Z</dcterms:modified>
</cp:coreProperties>
</file>