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304" r:id="rId10"/>
    <p:sldId id="303" r:id="rId11"/>
    <p:sldId id="306" r:id="rId12"/>
    <p:sldId id="307" r:id="rId13"/>
    <p:sldId id="26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301" r:id="rId24"/>
    <p:sldId id="305" r:id="rId25"/>
  </p:sldIdLst>
  <p:sldSz cx="9144000" cy="6858000" type="screen4x3"/>
  <p:notesSz cx="6738938" cy="98726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5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01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2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4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4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84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9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8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F699-8A87-9E47-9DCE-35095F8937C1}" type="datetimeFigureOut">
              <a:rPr kumimoji="1" lang="ja-JP" altLang="en-US" smtClean="0"/>
              <a:t>2019/3/30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57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3686" y="878435"/>
            <a:ext cx="72234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 smtClean="0"/>
              <a:t>展示</a:t>
            </a:r>
            <a:r>
              <a:rPr kumimoji="1" lang="ja-JP" altLang="en-US" sz="7200" dirty="0"/>
              <a:t>会場</a:t>
            </a:r>
            <a:r>
              <a:rPr kumimoji="1" lang="en-US" altLang="ja-JP" sz="7200" dirty="0"/>
              <a:t> </a:t>
            </a:r>
          </a:p>
          <a:p>
            <a:pPr algn="ctr"/>
            <a:r>
              <a:rPr kumimoji="1" lang="ja-JP" altLang="en-US" sz="7200" dirty="0" smtClean="0"/>
              <a:t>ポスターセッション</a:t>
            </a:r>
            <a:endParaRPr kumimoji="1" lang="ja-JP" altLang="en-US" sz="7200" dirty="0"/>
          </a:p>
        </p:txBody>
      </p:sp>
      <p:sp>
        <p:nvSpPr>
          <p:cNvPr id="5" name="右矢印 4"/>
          <p:cNvSpPr/>
          <p:nvPr/>
        </p:nvSpPr>
        <p:spPr>
          <a:xfrm>
            <a:off x="2435853" y="3456452"/>
            <a:ext cx="5069737" cy="25111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88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16246" y="585538"/>
            <a:ext cx="811151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 smtClean="0"/>
              <a:t>クローク</a:t>
            </a:r>
            <a:endParaRPr lang="en-US" altLang="ja-JP" sz="18000" dirty="0" smtClean="0"/>
          </a:p>
        </p:txBody>
      </p:sp>
      <p:sp>
        <p:nvSpPr>
          <p:cNvPr id="5" name="左矢印 4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16246" y="585538"/>
            <a:ext cx="811151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 smtClean="0"/>
              <a:t>クローク</a:t>
            </a:r>
            <a:endParaRPr lang="en-US" altLang="ja-JP" sz="18000" dirty="0" smtClean="0"/>
          </a:p>
        </p:txBody>
      </p:sp>
      <p:sp>
        <p:nvSpPr>
          <p:cNvPr id="5" name="左矢印 4"/>
          <p:cNvSpPr/>
          <p:nvPr/>
        </p:nvSpPr>
        <p:spPr>
          <a:xfrm flipH="1"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2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65080" y="2574809"/>
            <a:ext cx="547137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0" dirty="0" smtClean="0"/>
              <a:t>クローク</a:t>
            </a:r>
            <a:endParaRPr lang="en-US" altLang="ja-JP" sz="12000" dirty="0" smtClean="0"/>
          </a:p>
        </p:txBody>
      </p:sp>
      <p:sp>
        <p:nvSpPr>
          <p:cNvPr id="5" name="左矢印 4"/>
          <p:cNvSpPr/>
          <p:nvPr/>
        </p:nvSpPr>
        <p:spPr>
          <a:xfrm rot="16200000" flipH="1">
            <a:off x="4837304" y="2192271"/>
            <a:ext cx="5069739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27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35652" y="1745265"/>
            <a:ext cx="607269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771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251620" y="1745265"/>
            <a:ext cx="6640760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7588" y="1745265"/>
            <a:ext cx="720882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05284" y="1745265"/>
            <a:ext cx="753343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IV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89316" y="1745265"/>
            <a:ext cx="696536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V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05284" y="1745265"/>
            <a:ext cx="753343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</a:rPr>
              <a:t>V</a:t>
            </a:r>
            <a:r>
              <a:rPr lang="en-US" altLang="ja-JP" sz="18000" dirty="0">
                <a:latin typeface="+mn-ea"/>
              </a:rPr>
              <a:t>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21253" y="1745265"/>
            <a:ext cx="810149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  <a:ea typeface="+mj-ea"/>
              </a:rPr>
              <a:t>V</a:t>
            </a:r>
            <a:r>
              <a:rPr lang="en-US" altLang="ja-JP" sz="18000" dirty="0">
                <a:latin typeface="+mn-ea"/>
              </a:rPr>
              <a:t>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3683" y="878435"/>
            <a:ext cx="72234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/>
              <a:t>展示会場</a:t>
            </a:r>
            <a:r>
              <a:rPr lang="en-US" altLang="ja-JP" sz="7200" dirty="0"/>
              <a:t> </a:t>
            </a:r>
          </a:p>
          <a:p>
            <a:pPr algn="ctr"/>
            <a:r>
              <a:rPr lang="ja-JP" altLang="en-US" sz="7200" dirty="0"/>
              <a:t>ポスターセッション</a:t>
            </a:r>
          </a:p>
        </p:txBody>
      </p:sp>
      <p:sp>
        <p:nvSpPr>
          <p:cNvPr id="3" name="左矢印 2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38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10070" y="1745265"/>
            <a:ext cx="95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</a:rPr>
              <a:t>V</a:t>
            </a:r>
            <a:r>
              <a:rPr lang="en-US" altLang="ja-JP" sz="18000" dirty="0">
                <a:latin typeface="+mn-ea"/>
              </a:rPr>
              <a:t>III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41351" y="1745265"/>
            <a:ext cx="746129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IX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25384" y="1745265"/>
            <a:ext cx="689323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X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17184" y="1745265"/>
            <a:ext cx="71096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 smtClean="0"/>
              <a:t>休憩室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7932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16247" y="1745265"/>
            <a:ext cx="811151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 smtClean="0"/>
              <a:t>クローク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910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3093" y="878435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/>
              <a:t>公開特別講演</a:t>
            </a:r>
          </a:p>
        </p:txBody>
      </p:sp>
      <p:sp>
        <p:nvSpPr>
          <p:cNvPr id="5" name="右矢印 4"/>
          <p:cNvSpPr/>
          <p:nvPr/>
        </p:nvSpPr>
        <p:spPr>
          <a:xfrm>
            <a:off x="2435853" y="3456452"/>
            <a:ext cx="5069737" cy="25111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8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3086" y="878435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/>
              <a:t>公開特別講演</a:t>
            </a:r>
          </a:p>
        </p:txBody>
      </p:sp>
      <p:sp>
        <p:nvSpPr>
          <p:cNvPr id="3" name="左矢印 2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9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36425" y="87843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/>
              <a:t>講演会場</a:t>
            </a:r>
          </a:p>
        </p:txBody>
      </p:sp>
      <p:sp>
        <p:nvSpPr>
          <p:cNvPr id="5" name="右矢印 4"/>
          <p:cNvSpPr/>
          <p:nvPr/>
        </p:nvSpPr>
        <p:spPr>
          <a:xfrm>
            <a:off x="2435853" y="3456452"/>
            <a:ext cx="5069737" cy="25111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2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36415" y="87843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/>
              <a:t>講演会場</a:t>
            </a:r>
          </a:p>
        </p:txBody>
      </p:sp>
      <p:sp>
        <p:nvSpPr>
          <p:cNvPr id="3" name="左矢印 2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64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47632" y="878435"/>
            <a:ext cx="2455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7200" dirty="0"/>
              <a:t>S</a:t>
            </a:r>
            <a:r>
              <a:rPr kumimoji="1" lang="ja-JP" altLang="en-US" sz="7200" dirty="0"/>
              <a:t>会場</a:t>
            </a:r>
          </a:p>
        </p:txBody>
      </p:sp>
      <p:sp>
        <p:nvSpPr>
          <p:cNvPr id="5" name="右矢印 4"/>
          <p:cNvSpPr/>
          <p:nvPr/>
        </p:nvSpPr>
        <p:spPr>
          <a:xfrm>
            <a:off x="2435853" y="3456452"/>
            <a:ext cx="5069737" cy="25111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07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47622" y="878435"/>
            <a:ext cx="2455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/>
              <a:t>S</a:t>
            </a:r>
            <a:r>
              <a:rPr lang="ja-JP" altLang="en-US" sz="7200" dirty="0"/>
              <a:t>会場</a:t>
            </a:r>
          </a:p>
        </p:txBody>
      </p:sp>
      <p:sp>
        <p:nvSpPr>
          <p:cNvPr id="3" name="左矢印 2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88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69516" y="1201821"/>
            <a:ext cx="44117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 smtClean="0"/>
              <a:t>クローク</a:t>
            </a:r>
            <a:endParaRPr lang="ja-JP" altLang="en-US" sz="9600" dirty="0"/>
          </a:p>
        </p:txBody>
      </p:sp>
      <p:sp>
        <p:nvSpPr>
          <p:cNvPr id="3" name="左矢印 2"/>
          <p:cNvSpPr/>
          <p:nvPr/>
        </p:nvSpPr>
        <p:spPr>
          <a:xfrm>
            <a:off x="1948874" y="3322776"/>
            <a:ext cx="5069737" cy="25111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50356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</Words>
  <Application>Microsoft Office PowerPoint</Application>
  <PresentationFormat>画面に合わせる (4:3)</PresentationFormat>
  <Paragraphs>26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Chieminn</cp:lastModifiedBy>
  <cp:revision>10</cp:revision>
  <cp:lastPrinted>2019-01-12T04:45:49Z</cp:lastPrinted>
  <dcterms:created xsi:type="dcterms:W3CDTF">2015-01-10T01:42:25Z</dcterms:created>
  <dcterms:modified xsi:type="dcterms:W3CDTF">2019-03-29T23:54:43Z</dcterms:modified>
</cp:coreProperties>
</file>