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>
        <p:scale>
          <a:sx n="20" d="100"/>
          <a:sy n="20" d="100"/>
        </p:scale>
        <p:origin x="1728" y="-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89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95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92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7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29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10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13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5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62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380A-211F-4DE9-8615-0749228F20FE}" type="datetimeFigureOut">
              <a:rPr kumimoji="1" lang="ja-JP" altLang="en-US" smtClean="0"/>
              <a:t>2022/12/24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5C8C-A0C1-4196-AD90-D62EBEBF1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5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26" Type="http://schemas.openxmlformats.org/officeDocument/2006/relationships/image" Target="../media/image23.png"/><Relationship Id="rId3" Type="http://schemas.openxmlformats.org/officeDocument/2006/relationships/image" Target="../media/image1.emf"/><Relationship Id="rId21" Type="http://schemas.openxmlformats.org/officeDocument/2006/relationships/image" Target="../media/image18.jp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3.pn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24" Type="http://schemas.openxmlformats.org/officeDocument/2006/relationships/image" Target="../media/image21.jp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6.jp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C2839927-4AFA-747E-C662-D11D98658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38880"/>
              </p:ext>
            </p:extLst>
          </p:nvPr>
        </p:nvGraphicFramePr>
        <p:xfrm>
          <a:off x="15048699" y="37388933"/>
          <a:ext cx="3920086" cy="302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497" imgH="5829300" progId="Acrobat.Document.DC">
                  <p:embed/>
                </p:oleObj>
              </mc:Choice>
              <mc:Fallback>
                <p:oleObj name="Acrobat Document" r:id="rId2" imgW="7543497" imgH="5829300" progId="Acrobat.Document.DC">
                  <p:embed/>
                  <p:pic>
                    <p:nvPicPr>
                      <p:cNvPr id="48" name="オブジェクト 47">
                        <a:extLst>
                          <a:ext uri="{FF2B5EF4-FFF2-40B4-BE49-F238E27FC236}">
                            <a16:creationId xmlns:a16="http://schemas.microsoft.com/office/drawing/2014/main" id="{F03B1E3F-3230-0AE8-1F80-62264992A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48699" y="37388933"/>
                        <a:ext cx="3920086" cy="3029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A3EEACB8-DA0A-6922-7577-C766BB1CD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53" y="38005756"/>
            <a:ext cx="2804783" cy="14023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BD655A-B92B-46D3-3BCD-277500627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18" y="38005756"/>
            <a:ext cx="3019798" cy="1402392"/>
          </a:xfrm>
          <a:prstGeom prst="rect">
            <a:avLst/>
          </a:prstGeom>
          <a:ln w="19050"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5839F02-0E57-A954-F1D9-70C34DD91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59" y="37472848"/>
            <a:ext cx="3290945" cy="24682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998C2B1-BD56-D47D-2B2F-0B2E7B6A9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589" y="38005756"/>
            <a:ext cx="3051358" cy="154263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DB9BAAA-9D49-2FDC-DAFA-A269B30C8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306" y="38111718"/>
            <a:ext cx="3191845" cy="1044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4F424D1-7D7E-4A6D-9B9E-CA5F417BF2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318" y="38193690"/>
            <a:ext cx="5265512" cy="897531"/>
          </a:xfrm>
          <a:prstGeom prst="rect">
            <a:avLst/>
          </a:prstGeom>
        </p:spPr>
      </p:pic>
      <p:sp>
        <p:nvSpPr>
          <p:cNvPr id="19" name="テキスト ボックス 22">
            <a:extLst>
              <a:ext uri="{FF2B5EF4-FFF2-40B4-BE49-F238E27FC236}">
                <a16:creationId xmlns:a16="http://schemas.microsoft.com/office/drawing/2014/main" id="{708A3FB4-0F38-5ED0-16C4-DDC69DEA2E2E}"/>
              </a:ext>
            </a:extLst>
          </p:cNvPr>
          <p:cNvSpPr txBox="1"/>
          <p:nvPr/>
        </p:nvSpPr>
        <p:spPr>
          <a:xfrm>
            <a:off x="2428123" y="36475533"/>
            <a:ext cx="8088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593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8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広告掲載団体</a:t>
            </a:r>
            <a:endParaRPr lang="en-US" altLang="ja-JP" sz="88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オブジェクト 60">
            <a:extLst>
              <a:ext uri="{FF2B5EF4-FFF2-40B4-BE49-F238E27FC236}">
                <a16:creationId xmlns:a16="http://schemas.microsoft.com/office/drawing/2014/main" id="{0289C2AD-E013-071F-4CE5-A91C3C13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24029"/>
              </p:ext>
            </p:extLst>
          </p:nvPr>
        </p:nvGraphicFramePr>
        <p:xfrm>
          <a:off x="16585493" y="28496962"/>
          <a:ext cx="5393163" cy="76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5666858" imgH="8019847" progId="Acrobat.Document.DC">
                  <p:embed/>
                </p:oleObj>
              </mc:Choice>
              <mc:Fallback>
                <p:oleObj name="Acrobat Document" r:id="rId10" imgW="5666858" imgH="8019847" progId="Acrobat.Document.DC">
                  <p:embed/>
                  <p:pic>
                    <p:nvPicPr>
                      <p:cNvPr id="61" name="オブジェクト 60">
                        <a:extLst>
                          <a:ext uri="{FF2B5EF4-FFF2-40B4-BE49-F238E27FC236}">
                            <a16:creationId xmlns:a16="http://schemas.microsoft.com/office/drawing/2014/main" id="{0289C2AD-E013-071F-4CE5-A91C3C13B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85493" y="28496962"/>
                        <a:ext cx="5393163" cy="76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F2F2BAC-BE58-09BB-193B-6A51E50C36ED}"/>
              </a:ext>
            </a:extLst>
          </p:cNvPr>
          <p:cNvSpPr/>
          <p:nvPr/>
        </p:nvSpPr>
        <p:spPr>
          <a:xfrm>
            <a:off x="2231606" y="2951881"/>
            <a:ext cx="25812000" cy="369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819B2785-B536-3718-EEEF-C5DCCB8284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4" t="2430" r="5934" b="50074"/>
          <a:stretch/>
        </p:blipFill>
        <p:spPr>
          <a:xfrm>
            <a:off x="2224717" y="2951881"/>
            <a:ext cx="25812000" cy="17603468"/>
          </a:xfrm>
          <a:prstGeom prst="rect">
            <a:avLst/>
          </a:prstGeom>
          <a:effectLst/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5FFB066-664B-69D6-93D7-A51120F55844}"/>
              </a:ext>
            </a:extLst>
          </p:cNvPr>
          <p:cNvSpPr txBox="1"/>
          <p:nvPr/>
        </p:nvSpPr>
        <p:spPr>
          <a:xfrm>
            <a:off x="2231606" y="3124882"/>
            <a:ext cx="25818889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0"/>
              </a:lnSpc>
            </a:pPr>
            <a:r>
              <a:rPr lang="ja-JP" altLang="en-US" sz="18000" b="1" dirty="0">
                <a:ln w="6350">
                  <a:noFill/>
                </a:ln>
                <a:solidFill>
                  <a:srgbClr val="FFC000"/>
                </a:solidFill>
                <a:latin typeface="+mn-ea"/>
              </a:rPr>
              <a:t>レーザー学会学術講演会</a:t>
            </a:r>
            <a:endParaRPr lang="en-US" altLang="ja-JP" sz="18000" b="1" dirty="0">
              <a:ln w="6350">
                <a:noFill/>
              </a:ln>
              <a:solidFill>
                <a:srgbClr val="FFC000"/>
              </a:solidFill>
              <a:latin typeface="+mn-ea"/>
            </a:endParaRPr>
          </a:p>
          <a:p>
            <a:pPr>
              <a:lnSpc>
                <a:spcPts val="23000"/>
              </a:lnSpc>
            </a:pPr>
            <a:r>
              <a:rPr lang="en-US" altLang="ja-JP" sz="16600" b="1" spc="648" dirty="0">
                <a:ln w="3175">
                  <a:noFill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 </a:t>
            </a:r>
            <a:r>
              <a:rPr lang="ja-JP" altLang="en-US" sz="16600" b="1" spc="648" dirty="0">
                <a:ln w="3175">
                  <a:noFill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第</a:t>
            </a:r>
            <a:r>
              <a:rPr lang="en-US" altLang="ja-JP" sz="25000" b="1" spc="648" dirty="0">
                <a:ln w="3175">
                  <a:noFill/>
                </a:ln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43</a:t>
            </a:r>
            <a:r>
              <a:rPr lang="ja-JP" altLang="en-US" sz="16600" b="1" spc="648" dirty="0">
                <a:ln w="3175">
                  <a:noFill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回年次大会</a:t>
            </a:r>
            <a:endParaRPr lang="en-US" altLang="ja-JP" sz="16600" b="1" spc="648" dirty="0">
              <a:ln w="3175">
                <a:noFill/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22">
            <a:extLst>
              <a:ext uri="{FF2B5EF4-FFF2-40B4-BE49-F238E27FC236}">
                <a16:creationId xmlns:a16="http://schemas.microsoft.com/office/drawing/2014/main" id="{95B7AADC-B7B1-1627-194A-FA5C1A6C23E5}"/>
              </a:ext>
            </a:extLst>
          </p:cNvPr>
          <p:cNvSpPr txBox="1"/>
          <p:nvPr/>
        </p:nvSpPr>
        <p:spPr>
          <a:xfrm>
            <a:off x="3693088" y="20995047"/>
            <a:ext cx="2325464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会期：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2023</a:t>
            </a: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年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1</a:t>
            </a: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月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18(</a:t>
            </a: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水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)-20(</a:t>
            </a: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金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)</a:t>
            </a:r>
          </a:p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会場：ウインクあいち 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11</a:t>
            </a: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・</a:t>
            </a:r>
            <a:r>
              <a:rPr lang="en-US" altLang="ja-JP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12</a:t>
            </a: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階</a:t>
            </a:r>
            <a:endParaRPr lang="en-US" altLang="ja-JP" sz="11500" b="1" dirty="0">
              <a:ln w="3175">
                <a:noFill/>
              </a:ln>
              <a:latin typeface="+mn-ea"/>
              <a:cs typeface="Microsoft Uighur" panose="02000000000000000000" pitchFamily="2" charset="-78"/>
            </a:endParaRPr>
          </a:p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500" b="1" dirty="0">
                <a:ln w="3175">
                  <a:noFill/>
                </a:ln>
                <a:latin typeface="+mn-ea"/>
                <a:cs typeface="Microsoft Uighur" panose="02000000000000000000" pitchFamily="2" charset="-78"/>
              </a:rPr>
              <a:t>主催：一般社団法人 レーザー学会</a:t>
            </a:r>
            <a:endParaRPr lang="en-US" altLang="ja-JP" sz="11500" b="1" dirty="0">
              <a:ln w="3175">
                <a:noFill/>
              </a:ln>
              <a:latin typeface="+mn-ea"/>
              <a:cs typeface="Microsoft Uighur" panose="02000000000000000000" pitchFamily="2" charset="-78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BA72A543-AD98-F6BE-9DA9-9335D12AD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13" y="5876266"/>
            <a:ext cx="3240000" cy="3240000"/>
          </a:xfrm>
          <a:prstGeom prst="rect">
            <a:avLst/>
          </a:prstGeom>
        </p:spPr>
      </p:pic>
      <p:sp>
        <p:nvSpPr>
          <p:cNvPr id="14" name="テキスト ボックス 22">
            <a:extLst>
              <a:ext uri="{FF2B5EF4-FFF2-40B4-BE49-F238E27FC236}">
                <a16:creationId xmlns:a16="http://schemas.microsoft.com/office/drawing/2014/main" id="{A9E3EA59-E4E8-0EE1-0C2A-01D0712A654A}"/>
              </a:ext>
            </a:extLst>
          </p:cNvPr>
          <p:cNvSpPr txBox="1"/>
          <p:nvPr/>
        </p:nvSpPr>
        <p:spPr>
          <a:xfrm>
            <a:off x="2428123" y="29858486"/>
            <a:ext cx="7135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593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8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大会賛助団体</a:t>
            </a:r>
            <a:endParaRPr lang="en-US" altLang="ja-JP" sz="88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0376C30-322C-7E7F-A217-94E2A5411B6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2950" r="2318" b="3053"/>
          <a:stretch/>
        </p:blipFill>
        <p:spPr>
          <a:xfrm>
            <a:off x="12097516" y="26940686"/>
            <a:ext cx="11068255" cy="2340000"/>
          </a:xfrm>
          <a:prstGeom prst="rect">
            <a:avLst/>
          </a:prstGeom>
        </p:spPr>
      </p:pic>
      <p:sp>
        <p:nvSpPr>
          <p:cNvPr id="16" name="テキスト ボックス 22">
            <a:extLst>
              <a:ext uri="{FF2B5EF4-FFF2-40B4-BE49-F238E27FC236}">
                <a16:creationId xmlns:a16="http://schemas.microsoft.com/office/drawing/2014/main" id="{84DE3327-97CD-F058-F498-85067F7436DC}"/>
              </a:ext>
            </a:extLst>
          </p:cNvPr>
          <p:cNvSpPr txBox="1"/>
          <p:nvPr/>
        </p:nvSpPr>
        <p:spPr>
          <a:xfrm>
            <a:off x="6111193" y="27260795"/>
            <a:ext cx="80031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593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800" b="1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併設展示展</a:t>
            </a:r>
            <a:endParaRPr lang="en-US" altLang="ja-JP" sz="8800" b="1" dirty="0">
              <a:ln w="31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C6B531A2-68A5-AFBB-706E-74FE1CC433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17" y="31392566"/>
            <a:ext cx="4195492" cy="11160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914ADE11-921F-6AEB-CB5B-6623C3FA2D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5" y="31450146"/>
            <a:ext cx="3432398" cy="11160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7F346E61-B8D4-88CC-6AAE-663A0D5261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46" y="31468101"/>
            <a:ext cx="6935760" cy="936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306D3971-72E7-7494-0779-189077D969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22" y="31677708"/>
            <a:ext cx="5485711" cy="86400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01204167-5511-A861-7130-1137511691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23" y="32506088"/>
            <a:ext cx="2592000" cy="19440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9169DF35-BFD2-8818-C73A-178A5117F4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32" y="32804978"/>
            <a:ext cx="1820818" cy="13680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6F5B629-D2A8-5AFA-9939-F2E362DA3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74" y="32788515"/>
            <a:ext cx="3019798" cy="1402392"/>
          </a:xfrm>
          <a:prstGeom prst="rect">
            <a:avLst/>
          </a:prstGeom>
          <a:ln w="19050">
            <a:noFill/>
          </a:ln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55A7983A-5577-25D1-D945-DA9BC544B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8" y="32761794"/>
            <a:ext cx="3051358" cy="1542630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8BA5007C-5577-FFDA-ACC1-5DD292B8993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17670"/>
          <a:stretch/>
        </p:blipFill>
        <p:spPr>
          <a:xfrm>
            <a:off x="16941399" y="32631459"/>
            <a:ext cx="3360000" cy="167296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20D00B9-1DFA-A99A-237C-801AFE476E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742" y="32945941"/>
            <a:ext cx="4176000" cy="10440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BB581094-C855-8E46-3C4F-1FED928F2A1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50" y="34319465"/>
            <a:ext cx="4660401" cy="1591059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1DF03114-17D5-A08B-7D1C-AEFBCF97002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83" y="34580711"/>
            <a:ext cx="3410489" cy="122400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0C580CBB-140E-3C3E-C028-D86ECA52D7C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122" y="32761794"/>
            <a:ext cx="2400000" cy="180000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CC0F0325-2F7C-3ACB-2FD6-E883F42D9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441" y="34675029"/>
            <a:ext cx="5265512" cy="897531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4EF6B66A-75C2-883D-C16B-284081142F5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73" y="32631460"/>
            <a:ext cx="2496000" cy="1872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DADD54-C922-32D1-98AF-50DE36AF4DA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576231" y="34561794"/>
            <a:ext cx="3434682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0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48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Acrobat Document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Miyagawa Reina</dc:creator>
  <cp:lastModifiedBy>Miyagawa Reina</cp:lastModifiedBy>
  <cp:revision>8</cp:revision>
  <dcterms:created xsi:type="dcterms:W3CDTF">2022-12-04T00:29:54Z</dcterms:created>
  <dcterms:modified xsi:type="dcterms:W3CDTF">2022-12-24T01:01:22Z</dcterms:modified>
</cp:coreProperties>
</file>