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</p:sldIdLst>
  <p:sldSz cx="6858000" cy="9144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9" autoAdjust="0"/>
    <p:restoredTop sz="94660"/>
  </p:normalViewPr>
  <p:slideViewPr>
    <p:cSldViewPr snapToGrid="0">
      <p:cViewPr varScale="1">
        <p:scale>
          <a:sx n="83" d="100"/>
          <a:sy n="83" d="100"/>
        </p:scale>
        <p:origin x="29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BAF7-81EC-4C89-8DD9-435076C96EB8}" type="datetimeFigureOut">
              <a:rPr kumimoji="1" lang="ja-JP" altLang="en-US" smtClean="0"/>
              <a:t>2022/12/19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B8C01-C204-4FF2-ABD8-291741983B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7781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BAF7-81EC-4C89-8DD9-435076C96EB8}" type="datetimeFigureOut">
              <a:rPr kumimoji="1" lang="ja-JP" altLang="en-US" smtClean="0"/>
              <a:t>2022/12/19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B8C01-C204-4FF2-ABD8-291741983B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8269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BAF7-81EC-4C89-8DD9-435076C96EB8}" type="datetimeFigureOut">
              <a:rPr kumimoji="1" lang="ja-JP" altLang="en-US" smtClean="0"/>
              <a:t>2022/12/19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B8C01-C204-4FF2-ABD8-291741983B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6898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BAF7-81EC-4C89-8DD9-435076C96EB8}" type="datetimeFigureOut">
              <a:rPr kumimoji="1" lang="ja-JP" altLang="en-US" smtClean="0"/>
              <a:t>2022/12/19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B8C01-C204-4FF2-ABD8-291741983B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4976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BAF7-81EC-4C89-8DD9-435076C96EB8}" type="datetimeFigureOut">
              <a:rPr kumimoji="1" lang="ja-JP" altLang="en-US" smtClean="0"/>
              <a:t>2022/12/19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B8C01-C204-4FF2-ABD8-291741983B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288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BAF7-81EC-4C89-8DD9-435076C96EB8}" type="datetimeFigureOut">
              <a:rPr kumimoji="1" lang="ja-JP" altLang="en-US" smtClean="0"/>
              <a:t>2022/12/19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B8C01-C204-4FF2-ABD8-291741983B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831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BAF7-81EC-4C89-8DD9-435076C96EB8}" type="datetimeFigureOut">
              <a:rPr kumimoji="1" lang="ja-JP" altLang="en-US" smtClean="0"/>
              <a:t>2022/12/19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B8C01-C204-4FF2-ABD8-291741983B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1352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BAF7-81EC-4C89-8DD9-435076C96EB8}" type="datetimeFigureOut">
              <a:rPr kumimoji="1" lang="ja-JP" altLang="en-US" smtClean="0"/>
              <a:t>2022/12/19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B8C01-C204-4FF2-ABD8-291741983B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7666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BAF7-81EC-4C89-8DD9-435076C96EB8}" type="datetimeFigureOut">
              <a:rPr kumimoji="1" lang="ja-JP" altLang="en-US" smtClean="0"/>
              <a:t>2022/12/19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B8C01-C204-4FF2-ABD8-291741983B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4846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BAF7-81EC-4C89-8DD9-435076C96EB8}" type="datetimeFigureOut">
              <a:rPr kumimoji="1" lang="ja-JP" altLang="en-US" smtClean="0"/>
              <a:t>2022/12/19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B8C01-C204-4FF2-ABD8-291741983B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8151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BAF7-81EC-4C89-8DD9-435076C96EB8}" type="datetimeFigureOut">
              <a:rPr kumimoji="1" lang="ja-JP" altLang="en-US" smtClean="0"/>
              <a:t>2022/12/19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B8C01-C204-4FF2-ABD8-291741983B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2979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7BAF7-81EC-4C89-8DD9-435076C96EB8}" type="datetimeFigureOut">
              <a:rPr kumimoji="1" lang="ja-JP" altLang="en-US" smtClean="0"/>
              <a:t>2022/12/19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B8C01-C204-4FF2-ABD8-291741983B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9273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図 86">
            <a:extLst>
              <a:ext uri="{FF2B5EF4-FFF2-40B4-BE49-F238E27FC236}">
                <a16:creationId xmlns:a16="http://schemas.microsoft.com/office/drawing/2014/main" id="{D9113B08-FFFE-40E3-BAA5-C0C0C08BBC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06" y="1539081"/>
            <a:ext cx="6248829" cy="2481961"/>
          </a:xfrm>
          <a:prstGeom prst="rect">
            <a:avLst/>
          </a:prstGeom>
        </p:spPr>
      </p:pic>
      <p:pic>
        <p:nvPicPr>
          <p:cNvPr id="90" name="図 89">
            <a:extLst>
              <a:ext uri="{FF2B5EF4-FFF2-40B4-BE49-F238E27FC236}">
                <a16:creationId xmlns:a16="http://schemas.microsoft.com/office/drawing/2014/main" id="{8FC91608-1634-4F8E-8C5D-D3974B878A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06" y="5182503"/>
            <a:ext cx="6248829" cy="2481961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F2F3B25-2E1C-4DA8-AED0-383CC49ADEC6}"/>
              </a:ext>
            </a:extLst>
          </p:cNvPr>
          <p:cNvSpPr txBox="1"/>
          <p:nvPr/>
        </p:nvSpPr>
        <p:spPr>
          <a:xfrm>
            <a:off x="-1850" y="394434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kumimoji="1" lang="en-US" altLang="ja-JP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43</a:t>
            </a:r>
            <a:r>
              <a:rPr kumimoji="1"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回年次大会会場平面図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D56164C-8434-4608-B525-E918AABB6B13}"/>
              </a:ext>
            </a:extLst>
          </p:cNvPr>
          <p:cNvSpPr/>
          <p:nvPr/>
        </p:nvSpPr>
        <p:spPr>
          <a:xfrm>
            <a:off x="3755264" y="3281633"/>
            <a:ext cx="463365" cy="3348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83BA54BF-59CD-4E85-99E0-640F0DFCED2B}"/>
              </a:ext>
            </a:extLst>
          </p:cNvPr>
          <p:cNvSpPr/>
          <p:nvPr/>
        </p:nvSpPr>
        <p:spPr>
          <a:xfrm>
            <a:off x="3755264" y="6908663"/>
            <a:ext cx="463365" cy="3348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A269B016-D31D-4B49-8BC7-C7CE52FA4198}"/>
              </a:ext>
            </a:extLst>
          </p:cNvPr>
          <p:cNvSpPr/>
          <p:nvPr/>
        </p:nvSpPr>
        <p:spPr>
          <a:xfrm>
            <a:off x="5023758" y="6724742"/>
            <a:ext cx="212271" cy="3348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E5E7C319-D666-4E8D-8AFD-C21851DF6088}"/>
              </a:ext>
            </a:extLst>
          </p:cNvPr>
          <p:cNvSpPr/>
          <p:nvPr/>
        </p:nvSpPr>
        <p:spPr>
          <a:xfrm>
            <a:off x="4991100" y="3065408"/>
            <a:ext cx="246161" cy="3348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9CA7000C-B2E6-4132-9130-95105938F79A}"/>
              </a:ext>
            </a:extLst>
          </p:cNvPr>
          <p:cNvSpPr/>
          <p:nvPr/>
        </p:nvSpPr>
        <p:spPr>
          <a:xfrm>
            <a:off x="4581983" y="3031080"/>
            <a:ext cx="246161" cy="1247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A7C91E4-B12F-0FEF-117A-A8E0FC73A1F5}"/>
              </a:ext>
            </a:extLst>
          </p:cNvPr>
          <p:cNvSpPr txBox="1"/>
          <p:nvPr/>
        </p:nvSpPr>
        <p:spPr>
          <a:xfrm>
            <a:off x="2951953" y="1692051"/>
            <a:ext cx="1260000" cy="646331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rgbClr val="3333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ﾎﾟｽﾀｰ会場</a:t>
            </a:r>
            <a:endParaRPr kumimoji="1" lang="en-US" altLang="ja-JP" sz="1400" b="1" dirty="0">
              <a:solidFill>
                <a:srgbClr val="3333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1400" b="1" dirty="0">
                <a:solidFill>
                  <a:srgbClr val="3333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展示会場</a:t>
            </a:r>
            <a:endParaRPr kumimoji="1" lang="en-US" altLang="ja-JP" sz="1400" b="1" dirty="0">
              <a:solidFill>
                <a:srgbClr val="3333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en-US" altLang="ja-JP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(1102)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7017CE2-7D20-CC59-B870-E07107BAA641}"/>
              </a:ext>
            </a:extLst>
          </p:cNvPr>
          <p:cNvSpPr txBox="1"/>
          <p:nvPr/>
        </p:nvSpPr>
        <p:spPr>
          <a:xfrm>
            <a:off x="4256625" y="1692051"/>
            <a:ext cx="1332000" cy="646331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rgbClr val="3333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ﾎﾟｽﾀｰ会場</a:t>
            </a:r>
            <a:endParaRPr kumimoji="1" lang="en-US" altLang="ja-JP" sz="1400" b="1" dirty="0">
              <a:solidFill>
                <a:srgbClr val="3333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1400" b="1" dirty="0">
                <a:solidFill>
                  <a:srgbClr val="3333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展示会場</a:t>
            </a:r>
            <a:endParaRPr kumimoji="1" lang="en-US" altLang="ja-JP" sz="1400" b="1" dirty="0">
              <a:solidFill>
                <a:srgbClr val="3333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en-US" altLang="ja-JP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(1103)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DD18997-1F71-B528-5B54-07D2DAC419F1}"/>
              </a:ext>
            </a:extLst>
          </p:cNvPr>
          <p:cNvSpPr txBox="1"/>
          <p:nvPr/>
        </p:nvSpPr>
        <p:spPr>
          <a:xfrm>
            <a:off x="1626050" y="1692051"/>
            <a:ext cx="1313430" cy="646331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rgbClr val="3333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受付</a:t>
            </a:r>
            <a:endParaRPr kumimoji="1" lang="en-US" altLang="ja-JP" sz="1400" b="1" dirty="0">
              <a:solidFill>
                <a:srgbClr val="3333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1400" b="1" dirty="0">
                <a:solidFill>
                  <a:srgbClr val="3333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ﾎﾟｽﾀｰ会場</a:t>
            </a:r>
            <a:endParaRPr kumimoji="1" lang="en-US" altLang="ja-JP" sz="1400" b="1" dirty="0">
              <a:solidFill>
                <a:srgbClr val="3333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en-US" altLang="ja-JP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(1101)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B7918A66-29F3-C556-CA82-FC3CF164A7A9}"/>
              </a:ext>
            </a:extLst>
          </p:cNvPr>
          <p:cNvSpPr txBox="1"/>
          <p:nvPr/>
        </p:nvSpPr>
        <p:spPr>
          <a:xfrm>
            <a:off x="590124" y="3429097"/>
            <a:ext cx="641769" cy="215444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kumimoji="1"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EV</a:t>
            </a:r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ﾛﾋﾞｰ</a:t>
            </a:r>
            <a:endParaRPr kumimoji="1"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B7BCD45-844A-62D7-DDEE-49ECC69A794F}"/>
              </a:ext>
            </a:extLst>
          </p:cNvPr>
          <p:cNvSpPr txBox="1"/>
          <p:nvPr/>
        </p:nvSpPr>
        <p:spPr>
          <a:xfrm>
            <a:off x="1627624" y="2656100"/>
            <a:ext cx="543986" cy="861774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kumimoji="1" lang="en-US" altLang="ja-JP" sz="2800" b="1" dirty="0">
                <a:solidFill>
                  <a:srgbClr val="3333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</a:t>
            </a:r>
          </a:p>
          <a:p>
            <a:pPr algn="ctr"/>
            <a:r>
              <a:rPr kumimoji="1" lang="en-US" altLang="ja-JP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(1109)</a:t>
            </a:r>
          </a:p>
          <a:p>
            <a:pPr algn="ctr"/>
            <a:endParaRPr kumimoji="1" lang="en-US" altLang="ja-JP" sz="1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999E07D-34F3-8B3F-BDD4-56857A9470DC}"/>
              </a:ext>
            </a:extLst>
          </p:cNvPr>
          <p:cNvSpPr txBox="1"/>
          <p:nvPr/>
        </p:nvSpPr>
        <p:spPr>
          <a:xfrm>
            <a:off x="2154749" y="2656100"/>
            <a:ext cx="543986" cy="984885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kumimoji="1" lang="en-US" altLang="ja-JP" sz="2800" b="1" dirty="0">
                <a:solidFill>
                  <a:srgbClr val="3333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II</a:t>
            </a:r>
            <a:endParaRPr kumimoji="1" lang="en-US" altLang="ja-JP" sz="1600" b="1" dirty="0">
              <a:solidFill>
                <a:srgbClr val="3333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en-US" altLang="ja-JP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(1108)</a:t>
            </a:r>
          </a:p>
          <a:p>
            <a:pPr algn="ctr"/>
            <a:endParaRPr kumimoji="1" lang="en-US" altLang="ja-JP" sz="1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ja-JP" altLang="en-US" sz="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A15505F-054D-9F87-8953-6C6B109DCC3B}"/>
              </a:ext>
            </a:extLst>
          </p:cNvPr>
          <p:cNvSpPr txBox="1"/>
          <p:nvPr/>
        </p:nvSpPr>
        <p:spPr>
          <a:xfrm>
            <a:off x="2676162" y="2656100"/>
            <a:ext cx="543986" cy="861774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kumimoji="1" lang="en-US" altLang="ja-JP" sz="2800" b="1" dirty="0">
                <a:solidFill>
                  <a:srgbClr val="3333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III</a:t>
            </a:r>
          </a:p>
          <a:p>
            <a:pPr algn="ctr"/>
            <a:r>
              <a:rPr kumimoji="1" lang="en-US" altLang="ja-JP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(1107)</a:t>
            </a:r>
          </a:p>
          <a:p>
            <a:pPr algn="ctr"/>
            <a:endParaRPr kumimoji="1" lang="en-US" altLang="ja-JP" sz="1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023C124-392C-0B33-BE19-06A29905D0B9}"/>
              </a:ext>
            </a:extLst>
          </p:cNvPr>
          <p:cNvSpPr txBox="1"/>
          <p:nvPr/>
        </p:nvSpPr>
        <p:spPr>
          <a:xfrm>
            <a:off x="4727406" y="2525863"/>
            <a:ext cx="543986" cy="646331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kumimoji="1" lang="en-US" altLang="ja-JP" sz="2800" b="1" dirty="0">
                <a:solidFill>
                  <a:srgbClr val="3333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V</a:t>
            </a:r>
          </a:p>
          <a:p>
            <a:pPr algn="ctr"/>
            <a:r>
              <a:rPr kumimoji="1" lang="en-US" altLang="ja-JP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(1104)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8C040B8-8EEE-CFBB-845D-F95AC9A19DA7}"/>
              </a:ext>
            </a:extLst>
          </p:cNvPr>
          <p:cNvSpPr txBox="1"/>
          <p:nvPr/>
        </p:nvSpPr>
        <p:spPr>
          <a:xfrm>
            <a:off x="3193940" y="2656100"/>
            <a:ext cx="540780" cy="646331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rgbClr val="3333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ｸﾛｰｸ</a:t>
            </a:r>
            <a:endParaRPr kumimoji="1" lang="en-US" altLang="ja-JP" sz="1400" b="1" dirty="0">
              <a:solidFill>
                <a:srgbClr val="3333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1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en-US" altLang="ja-JP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(1106)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54BEA7C1-FAAF-6634-C168-03B108BEBC48}"/>
              </a:ext>
            </a:extLst>
          </p:cNvPr>
          <p:cNvSpPr txBox="1"/>
          <p:nvPr/>
        </p:nvSpPr>
        <p:spPr>
          <a:xfrm>
            <a:off x="744150" y="2697817"/>
            <a:ext cx="324375" cy="215444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kumimoji="1"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WC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E1C9A24-0643-155D-5F2B-50D21AE66B47}"/>
              </a:ext>
            </a:extLst>
          </p:cNvPr>
          <p:cNvSpPr txBox="1"/>
          <p:nvPr/>
        </p:nvSpPr>
        <p:spPr>
          <a:xfrm>
            <a:off x="3095454" y="1109115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rgbClr val="3333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11F</a:t>
            </a:r>
            <a:endParaRPr kumimoji="1" lang="ja-JP" altLang="en-US" b="1" dirty="0">
              <a:solidFill>
                <a:srgbClr val="3333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A88DCDD-5E79-1B31-2964-C42E42FDE2EA}"/>
              </a:ext>
            </a:extLst>
          </p:cNvPr>
          <p:cNvSpPr txBox="1"/>
          <p:nvPr/>
        </p:nvSpPr>
        <p:spPr>
          <a:xfrm>
            <a:off x="3681291" y="2656100"/>
            <a:ext cx="611312" cy="861774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rgbClr val="3333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休憩</a:t>
            </a:r>
            <a:endParaRPr kumimoji="1" lang="en-US" altLang="ja-JP" sz="1400" b="1" dirty="0">
              <a:solidFill>
                <a:srgbClr val="3333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1400" b="1" dirty="0">
                <a:solidFill>
                  <a:srgbClr val="3333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接続</a:t>
            </a:r>
            <a:endParaRPr kumimoji="1" lang="en-US" altLang="ja-JP" sz="1400" b="1" dirty="0">
              <a:solidFill>
                <a:srgbClr val="3333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1400" b="1" dirty="0">
                <a:solidFill>
                  <a:srgbClr val="3333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ﾁｪｯｸ</a:t>
            </a:r>
            <a:endParaRPr kumimoji="1" lang="en-US" altLang="ja-JP" sz="1400" b="1" dirty="0">
              <a:solidFill>
                <a:srgbClr val="3333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kumimoji="1" lang="en-US" altLang="ja-JP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1105</a:t>
            </a:r>
            <a:r>
              <a:rPr kumimoji="1" lang="ja-JP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kumimoji="1" lang="en-US" altLang="ja-JP" sz="1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98384D27-0A40-4483-8762-C66F1306B9F1}"/>
              </a:ext>
            </a:extLst>
          </p:cNvPr>
          <p:cNvSpPr/>
          <p:nvPr/>
        </p:nvSpPr>
        <p:spPr>
          <a:xfrm>
            <a:off x="4581982" y="6674075"/>
            <a:ext cx="246161" cy="1247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B1097468-E9D1-7C90-7DDE-76D2EB6488BF}"/>
              </a:ext>
            </a:extLst>
          </p:cNvPr>
          <p:cNvSpPr txBox="1"/>
          <p:nvPr/>
        </p:nvSpPr>
        <p:spPr>
          <a:xfrm>
            <a:off x="2971273" y="5313780"/>
            <a:ext cx="1260000" cy="646331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kumimoji="1" lang="en-US" altLang="ja-JP" sz="2800" b="1" dirty="0">
                <a:solidFill>
                  <a:srgbClr val="3333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VII</a:t>
            </a:r>
            <a:endParaRPr kumimoji="1" lang="en-US" altLang="ja-JP" sz="2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en-US" altLang="ja-JP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(1202)</a:t>
            </a: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EFCC09F4-26D6-D835-05D5-43B9DE65FE84}"/>
              </a:ext>
            </a:extLst>
          </p:cNvPr>
          <p:cNvSpPr txBox="1"/>
          <p:nvPr/>
        </p:nvSpPr>
        <p:spPr>
          <a:xfrm>
            <a:off x="4263065" y="5313780"/>
            <a:ext cx="1332000" cy="646331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kumimoji="1" lang="en-US" altLang="ja-JP" sz="2800" b="1" dirty="0">
                <a:solidFill>
                  <a:srgbClr val="3333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VIII</a:t>
            </a:r>
            <a:endParaRPr kumimoji="1" lang="en-US" altLang="ja-JP" sz="2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en-US" altLang="ja-JP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(1203)</a:t>
            </a: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4C73878E-7843-7258-EFD9-BCEF8886D0AD}"/>
              </a:ext>
            </a:extLst>
          </p:cNvPr>
          <p:cNvSpPr txBox="1"/>
          <p:nvPr/>
        </p:nvSpPr>
        <p:spPr>
          <a:xfrm>
            <a:off x="1626049" y="5313780"/>
            <a:ext cx="1313431" cy="646331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kumimoji="1" lang="en-US" altLang="ja-JP" sz="2800" b="1" dirty="0">
                <a:solidFill>
                  <a:srgbClr val="3333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VI</a:t>
            </a:r>
            <a:endParaRPr kumimoji="1" lang="en-US" altLang="ja-JP" sz="2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en-US" altLang="ja-JP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(1201)</a:t>
            </a: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86E716D4-C27C-8818-57CE-8251861CFE41}"/>
              </a:ext>
            </a:extLst>
          </p:cNvPr>
          <p:cNvSpPr txBox="1"/>
          <p:nvPr/>
        </p:nvSpPr>
        <p:spPr>
          <a:xfrm>
            <a:off x="590124" y="7067135"/>
            <a:ext cx="641769" cy="215444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kumimoji="1"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EV</a:t>
            </a:r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ﾛﾋﾞｰ</a:t>
            </a:r>
            <a:endParaRPr kumimoji="1"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AABCBB08-704B-00F8-A672-29F87CBBFA5B}"/>
              </a:ext>
            </a:extLst>
          </p:cNvPr>
          <p:cNvSpPr txBox="1"/>
          <p:nvPr/>
        </p:nvSpPr>
        <p:spPr>
          <a:xfrm>
            <a:off x="3681291" y="6295609"/>
            <a:ext cx="611312" cy="861774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rgbClr val="3333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休憩</a:t>
            </a:r>
            <a:endParaRPr kumimoji="1" lang="en-US" altLang="ja-JP" sz="1400" b="1" dirty="0">
              <a:solidFill>
                <a:srgbClr val="3333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1400" b="1" dirty="0">
                <a:solidFill>
                  <a:srgbClr val="3333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接続</a:t>
            </a:r>
            <a:endParaRPr kumimoji="1" lang="en-US" altLang="ja-JP" sz="1400" b="1" dirty="0">
              <a:solidFill>
                <a:srgbClr val="3333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1400" b="1" dirty="0">
                <a:solidFill>
                  <a:srgbClr val="3333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ﾁｪｯｸ</a:t>
            </a:r>
            <a:endParaRPr kumimoji="1" lang="en-US" altLang="ja-JP" sz="1400" b="1" dirty="0">
              <a:solidFill>
                <a:srgbClr val="3333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kumimoji="1" lang="en-US" altLang="ja-JP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1205</a:t>
            </a:r>
            <a:r>
              <a:rPr kumimoji="1" lang="ja-JP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kumimoji="1" lang="en-US" altLang="ja-JP" sz="1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DE2EDD21-6FBF-579B-DB5E-8E204050A4B9}"/>
              </a:ext>
            </a:extLst>
          </p:cNvPr>
          <p:cNvSpPr txBox="1"/>
          <p:nvPr/>
        </p:nvSpPr>
        <p:spPr>
          <a:xfrm>
            <a:off x="1626049" y="6295609"/>
            <a:ext cx="560017" cy="861774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kumimoji="1" lang="en-US" altLang="ja-JP" sz="2800" b="1" dirty="0">
                <a:solidFill>
                  <a:srgbClr val="3333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XIII</a:t>
            </a:r>
            <a:endParaRPr kumimoji="1" lang="en-US" altLang="ja-JP" sz="1600" b="1" dirty="0">
              <a:solidFill>
                <a:srgbClr val="3333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en-US" altLang="ja-JP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(1209)</a:t>
            </a:r>
          </a:p>
          <a:p>
            <a:pPr algn="ctr"/>
            <a:endParaRPr kumimoji="1" lang="en-US" altLang="ja-JP" sz="1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BA6EFB55-85A5-637D-AA36-436F5E2FD75A}"/>
              </a:ext>
            </a:extLst>
          </p:cNvPr>
          <p:cNvSpPr txBox="1"/>
          <p:nvPr/>
        </p:nvSpPr>
        <p:spPr>
          <a:xfrm>
            <a:off x="2154749" y="6295609"/>
            <a:ext cx="543986" cy="984885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kumimoji="1" lang="en-US" altLang="ja-JP" sz="2800" b="1" dirty="0">
                <a:solidFill>
                  <a:srgbClr val="3333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XII</a:t>
            </a:r>
            <a:endParaRPr kumimoji="1" lang="en-US" altLang="ja-JP" sz="1600" b="1" dirty="0">
              <a:solidFill>
                <a:srgbClr val="3333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en-US" altLang="ja-JP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(1208)</a:t>
            </a:r>
          </a:p>
          <a:p>
            <a:pPr algn="ctr"/>
            <a:endParaRPr kumimoji="1" lang="en-US" altLang="ja-JP" sz="1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ja-JP" altLang="en-US" sz="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3BA5CF85-E7C2-A221-C297-FCCF79F59416}"/>
              </a:ext>
            </a:extLst>
          </p:cNvPr>
          <p:cNvSpPr txBox="1"/>
          <p:nvPr/>
        </p:nvSpPr>
        <p:spPr>
          <a:xfrm>
            <a:off x="2679382" y="6295609"/>
            <a:ext cx="543986" cy="861774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kumimoji="1" lang="en-US" altLang="ja-JP" sz="2800" b="1" dirty="0">
                <a:solidFill>
                  <a:srgbClr val="3333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XI</a:t>
            </a:r>
            <a:endParaRPr kumimoji="1" lang="en-US" altLang="ja-JP" sz="1600" b="1" dirty="0">
              <a:solidFill>
                <a:srgbClr val="3333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en-US" altLang="ja-JP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(1207)</a:t>
            </a:r>
          </a:p>
          <a:p>
            <a:pPr algn="ctr"/>
            <a:endParaRPr kumimoji="1" lang="en-US" altLang="ja-JP" sz="1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E4FD310C-2016-41F0-4422-E43105D8BDC6}"/>
              </a:ext>
            </a:extLst>
          </p:cNvPr>
          <p:cNvSpPr txBox="1"/>
          <p:nvPr/>
        </p:nvSpPr>
        <p:spPr>
          <a:xfrm>
            <a:off x="4737658" y="6143210"/>
            <a:ext cx="543986" cy="646331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kumimoji="1" lang="en-US" altLang="ja-JP" sz="2800" b="1" dirty="0">
                <a:solidFill>
                  <a:srgbClr val="3333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IX</a:t>
            </a:r>
          </a:p>
          <a:p>
            <a:pPr algn="ctr"/>
            <a:r>
              <a:rPr kumimoji="1" lang="en-US" altLang="ja-JP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(1204)</a:t>
            </a: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37FD4D15-4935-E625-60AB-E3EC4896F24D}"/>
              </a:ext>
            </a:extLst>
          </p:cNvPr>
          <p:cNvSpPr txBox="1"/>
          <p:nvPr/>
        </p:nvSpPr>
        <p:spPr>
          <a:xfrm>
            <a:off x="744150" y="6344946"/>
            <a:ext cx="324375" cy="215444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kumimoji="1"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WC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CA72354-62E9-EC3B-7294-6935C1DBA6B9}"/>
              </a:ext>
            </a:extLst>
          </p:cNvPr>
          <p:cNvSpPr txBox="1"/>
          <p:nvPr/>
        </p:nvSpPr>
        <p:spPr>
          <a:xfrm>
            <a:off x="3095454" y="4750841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rgbClr val="3333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12F</a:t>
            </a:r>
            <a:endParaRPr kumimoji="1" lang="ja-JP" altLang="en-US" b="1" dirty="0">
              <a:solidFill>
                <a:srgbClr val="3333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D0A2EE5D-41E1-BB90-DFC3-DCC55B5D63EB}"/>
              </a:ext>
            </a:extLst>
          </p:cNvPr>
          <p:cNvSpPr txBox="1"/>
          <p:nvPr/>
        </p:nvSpPr>
        <p:spPr>
          <a:xfrm>
            <a:off x="618396" y="5370380"/>
            <a:ext cx="611312" cy="430887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kumimoji="1" lang="ja-JP" altLang="en-US" sz="1400" dirty="0">
                <a:solidFill>
                  <a:srgbClr val="3333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本部</a:t>
            </a:r>
            <a:endParaRPr kumimoji="1" lang="en-US" altLang="ja-JP" sz="1400" dirty="0">
              <a:solidFill>
                <a:srgbClr val="3333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kumimoji="1"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1210</a:t>
            </a:r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603163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2303</TotalTime>
  <Words>98</Words>
  <Application>Microsoft Office PowerPoint</Application>
  <PresentationFormat>画面に合わせる (4:3)</PresentationFormat>
  <Paragraphs>51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toyoda yoshihiko</dc:creator>
  <cp:lastModifiedBy>小野　晋吾</cp:lastModifiedBy>
  <cp:revision>34</cp:revision>
  <cp:lastPrinted>2022-12-05T03:53:22Z</cp:lastPrinted>
  <dcterms:created xsi:type="dcterms:W3CDTF">2022-09-21T08:20:52Z</dcterms:created>
  <dcterms:modified xsi:type="dcterms:W3CDTF">2022-12-19T07:20:16Z</dcterms:modified>
</cp:coreProperties>
</file>