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13" r:id="rId3"/>
    <p:sldId id="314" r:id="rId4"/>
    <p:sldId id="262" r:id="rId5"/>
    <p:sldId id="283" r:id="rId6"/>
    <p:sldId id="284" r:id="rId7"/>
    <p:sldId id="286" r:id="rId8"/>
    <p:sldId id="287" r:id="rId9"/>
    <p:sldId id="288" r:id="rId10"/>
    <p:sldId id="289" r:id="rId11"/>
    <p:sldId id="290" r:id="rId12"/>
    <p:sldId id="291" r:id="rId13"/>
    <p:sldId id="306" r:id="rId14"/>
    <p:sldId id="307" r:id="rId15"/>
    <p:sldId id="301" r:id="rId16"/>
    <p:sldId id="308" r:id="rId17"/>
    <p:sldId id="309" r:id="rId18"/>
    <p:sldId id="310" r:id="rId19"/>
    <p:sldId id="305" r:id="rId20"/>
    <p:sldId id="311" r:id="rId21"/>
    <p:sldId id="316" r:id="rId22"/>
    <p:sldId id="317" r:id="rId23"/>
    <p:sldId id="315" r:id="rId24"/>
  </p:sldIdLst>
  <p:sldSz cx="9144000" cy="6858000" type="screen4x3"/>
  <p:notesSz cx="6738938" cy="98726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01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2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4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64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84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97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8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F699-8A87-9E47-9DCE-35095F8937C1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FFA1-3295-8E44-99ED-E77E21B4D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57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7018" y="1717148"/>
            <a:ext cx="883458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400" dirty="0"/>
              <a:t>受付・ポスター会場</a:t>
            </a:r>
            <a:endParaRPr lang="ja-JP" altLang="en-US" sz="10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5010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210070" y="1745265"/>
            <a:ext cx="95868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</a:rPr>
              <a:t>V</a:t>
            </a:r>
            <a:r>
              <a:rPr lang="en-US" altLang="ja-JP" sz="18000" dirty="0">
                <a:latin typeface="+mn-ea"/>
              </a:rPr>
              <a:t>III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41351" y="1745265"/>
            <a:ext cx="746129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IX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32221" y="1745265"/>
            <a:ext cx="727955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XI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8490" y="1745265"/>
            <a:ext cx="784702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XII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9420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64759" y="1745265"/>
            <a:ext cx="841448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XIII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356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17184" y="1745265"/>
            <a:ext cx="71096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休憩室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793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17184" y="1745265"/>
            <a:ext cx="71096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休憩室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480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00025" y="1745265"/>
            <a:ext cx="87439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400" dirty="0"/>
              <a:t>休憩・</a:t>
            </a:r>
            <a:r>
              <a:rPr lang="en-US" altLang="ja-JP" sz="10400" dirty="0"/>
              <a:t>PC</a:t>
            </a:r>
            <a:r>
              <a:rPr lang="ja-JP" altLang="en-US" sz="10400" dirty="0"/>
              <a:t>接続チェック室</a:t>
            </a:r>
            <a:endParaRPr lang="ja-JP" altLang="en-US" sz="10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191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00025" y="1745265"/>
            <a:ext cx="87439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400" dirty="0"/>
              <a:t>休憩・</a:t>
            </a:r>
            <a:r>
              <a:rPr lang="en-US" altLang="ja-JP" sz="10400" dirty="0"/>
              <a:t>PC</a:t>
            </a:r>
            <a:r>
              <a:rPr lang="ja-JP" altLang="en-US" sz="10400" dirty="0"/>
              <a:t>接続チェック室</a:t>
            </a:r>
            <a:endParaRPr lang="ja-JP" altLang="en-US" sz="10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9000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16247" y="1745265"/>
            <a:ext cx="811151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クローク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910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4709" y="1717148"/>
            <a:ext cx="883458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400" dirty="0"/>
              <a:t>ポスター・展示会場</a:t>
            </a:r>
            <a:endParaRPr lang="ja-JP" altLang="en-US" sz="10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5868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171349" y="1745265"/>
            <a:ext cx="480131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本部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07877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17189" y="1745265"/>
            <a:ext cx="7109639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会議室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4361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32460" y="1074509"/>
            <a:ext cx="7879080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5000" dirty="0"/>
              <a:t>会議室</a:t>
            </a:r>
            <a:endParaRPr lang="en-US" altLang="ja-JP" sz="15000" dirty="0"/>
          </a:p>
          <a:p>
            <a:pPr algn="ctr"/>
            <a:r>
              <a:rPr lang="ja-JP" altLang="en-US" sz="15000" dirty="0">
                <a:latin typeface="+mn-ea"/>
              </a:rPr>
              <a:t>（理事会）</a:t>
            </a:r>
          </a:p>
        </p:txBody>
      </p:sp>
    </p:spTree>
    <p:extLst>
      <p:ext uri="{BB962C8B-B14F-4D97-AF65-F5344CB8AC3E}">
        <p14:creationId xmlns:p14="http://schemas.microsoft.com/office/powerpoint/2010/main" val="3091447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72159" y="1459230"/>
            <a:ext cx="8199681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500" dirty="0">
                <a:latin typeface="+mn-ea"/>
              </a:rPr>
              <a:t>関係者以外</a:t>
            </a:r>
            <a:endParaRPr lang="en-US" altLang="ja-JP" sz="12500" dirty="0">
              <a:latin typeface="+mn-ea"/>
            </a:endParaRPr>
          </a:p>
          <a:p>
            <a:pPr algn="ctr"/>
            <a:r>
              <a:rPr lang="ja-JP" altLang="en-US" sz="12500" dirty="0">
                <a:latin typeface="+mn-ea"/>
              </a:rPr>
              <a:t>立入禁止</a:t>
            </a:r>
          </a:p>
        </p:txBody>
      </p:sp>
    </p:spTree>
    <p:extLst>
      <p:ext uri="{BB962C8B-B14F-4D97-AF65-F5344CB8AC3E}">
        <p14:creationId xmlns:p14="http://schemas.microsoft.com/office/powerpoint/2010/main" val="30847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4709" y="1717148"/>
            <a:ext cx="883458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400" dirty="0"/>
              <a:t>ポスター・展示会場</a:t>
            </a:r>
            <a:endParaRPr lang="ja-JP" altLang="en-US" sz="10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79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535652" y="1745265"/>
            <a:ext cx="607269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771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251620" y="1745265"/>
            <a:ext cx="6640760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7588" y="1745265"/>
            <a:ext cx="720882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III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89316" y="1745265"/>
            <a:ext cx="696536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n-ea"/>
              </a:rPr>
              <a:t>V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05284" y="1745265"/>
            <a:ext cx="753343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</a:rPr>
              <a:t>V</a:t>
            </a:r>
            <a:r>
              <a:rPr lang="en-US" altLang="ja-JP" sz="18000" dirty="0">
                <a:latin typeface="+mn-ea"/>
              </a:rPr>
              <a:t>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21253" y="1745265"/>
            <a:ext cx="810149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0" dirty="0"/>
              <a:t>会場</a:t>
            </a:r>
            <a:r>
              <a:rPr lang="en-US" altLang="ja-JP" sz="18000" dirty="0"/>
              <a:t> </a:t>
            </a:r>
            <a:r>
              <a:rPr lang="en-US" altLang="ja-JP" sz="18000" dirty="0">
                <a:latin typeface="+mj-ea"/>
                <a:ea typeface="+mj-ea"/>
              </a:rPr>
              <a:t>V</a:t>
            </a:r>
            <a:r>
              <a:rPr lang="en-US" altLang="ja-JP" sz="18000" dirty="0">
                <a:latin typeface="+mn-ea"/>
              </a:rPr>
              <a:t>II</a:t>
            </a:r>
            <a:endParaRPr lang="ja-JP" altLang="en-US" sz="18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32383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</Words>
  <Application>Microsoft Office PowerPoint</Application>
  <PresentationFormat>画面に合わせる (4:3)</PresentationFormat>
  <Paragraphs>25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RIKEN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 豊</dc:creator>
  <cp:lastModifiedBy>小野　晋吾</cp:lastModifiedBy>
  <cp:revision>12</cp:revision>
  <cp:lastPrinted>2019-01-12T04:45:49Z</cp:lastPrinted>
  <dcterms:created xsi:type="dcterms:W3CDTF">2015-01-10T01:42:25Z</dcterms:created>
  <dcterms:modified xsi:type="dcterms:W3CDTF">2023-01-16T08:50:53Z</dcterms:modified>
</cp:coreProperties>
</file>