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2" r:id="rId4"/>
    <p:sldId id="273" r:id="rId5"/>
    <p:sldId id="275" r:id="rId6"/>
    <p:sldId id="271" r:id="rId7"/>
    <p:sldId id="274" r:id="rId8"/>
    <p:sldId id="259" r:id="rId9"/>
  </p:sldIdLst>
  <p:sldSz cx="6858000" cy="9144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80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11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71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11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46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7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0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4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21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9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3EAF-F65A-7B4D-9B2D-F8B4CAE5359C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34BD-4CDE-9540-97A7-5BA8ED7B1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56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座</a:t>
            </a:r>
            <a:endParaRPr kumimoji="1" lang="en-US" altLang="ja-JP" sz="15000" dirty="0"/>
          </a:p>
          <a:p>
            <a:r>
              <a:rPr kumimoji="1" lang="ja-JP" altLang="en-US" sz="15000" dirty="0"/>
              <a:t>長</a:t>
            </a:r>
          </a:p>
        </p:txBody>
      </p:sp>
    </p:spTree>
    <p:extLst>
      <p:ext uri="{BB962C8B-B14F-4D97-AF65-F5344CB8AC3E}">
        <p14:creationId xmlns:p14="http://schemas.microsoft.com/office/powerpoint/2010/main" val="427797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17912" y="782840"/>
            <a:ext cx="213959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会場係</a:t>
            </a:r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39677" y="922011"/>
            <a:ext cx="213959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講演者</a:t>
            </a:r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39677" y="922011"/>
            <a:ext cx="213959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講演卓</a:t>
            </a:r>
          </a:p>
        </p:txBody>
      </p:sp>
    </p:spTree>
    <p:extLst>
      <p:ext uri="{BB962C8B-B14F-4D97-AF65-F5344CB8AC3E}">
        <p14:creationId xmlns:p14="http://schemas.microsoft.com/office/powerpoint/2010/main" val="242697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締切</a:t>
            </a:r>
          </a:p>
        </p:txBody>
      </p:sp>
    </p:spTree>
    <p:extLst>
      <p:ext uri="{BB962C8B-B14F-4D97-AF65-F5344CB8AC3E}">
        <p14:creationId xmlns:p14="http://schemas.microsoft.com/office/powerpoint/2010/main" val="149000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締切</a:t>
            </a:r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39677" y="1670058"/>
            <a:ext cx="21395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/>
              <a:t>入口</a:t>
            </a:r>
          </a:p>
        </p:txBody>
      </p:sp>
    </p:spTree>
    <p:extLst>
      <p:ext uri="{BB962C8B-B14F-4D97-AF65-F5344CB8AC3E}">
        <p14:creationId xmlns:p14="http://schemas.microsoft.com/office/powerpoint/2010/main" val="284861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96147" y="504497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/>
              <a:t>予鈴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07783" y="2163950"/>
            <a:ext cx="552401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一般講演　講演時間</a:t>
            </a:r>
            <a:r>
              <a:rPr lang="en-US" altLang="ja-JP" sz="3600" dirty="0"/>
              <a:t>15</a:t>
            </a:r>
            <a:r>
              <a:rPr lang="ja-JP" altLang="en-US" sz="3600" dirty="0"/>
              <a:t>分</a:t>
            </a:r>
            <a:endParaRPr lang="en-US" altLang="ja-JP" sz="3600" dirty="0"/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一鈴</a:t>
            </a:r>
            <a:r>
              <a:rPr lang="en-US" altLang="ja-JP" sz="3600" dirty="0"/>
              <a:t>:</a:t>
            </a:r>
            <a:r>
              <a:rPr lang="ja-JP" altLang="en-US" sz="3600" dirty="0"/>
              <a:t>　</a:t>
            </a:r>
            <a:r>
              <a:rPr lang="en-US" altLang="ja-JP" sz="3600" dirty="0"/>
              <a:t>10</a:t>
            </a:r>
            <a:r>
              <a:rPr lang="ja-JP" altLang="en-US" sz="3600" dirty="0"/>
              <a:t>分　</a:t>
            </a:r>
            <a:endParaRPr lang="en-US" altLang="ja-JP" sz="3600" dirty="0"/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二鈴</a:t>
            </a:r>
            <a:r>
              <a:rPr lang="en-US" altLang="ja-JP" sz="3600" dirty="0"/>
              <a:t>:</a:t>
            </a:r>
            <a:r>
              <a:rPr lang="ja-JP" altLang="en-US" sz="3600" dirty="0"/>
              <a:t>　</a:t>
            </a:r>
            <a:r>
              <a:rPr lang="en-US" altLang="ja-JP" sz="3600" dirty="0"/>
              <a:t>12</a:t>
            </a:r>
            <a:r>
              <a:rPr lang="ja-JP" altLang="en-US" sz="3600" dirty="0"/>
              <a:t>分</a:t>
            </a:r>
            <a:r>
              <a:rPr lang="en-US" altLang="ja-JP" sz="3600" dirty="0"/>
              <a:t>  </a:t>
            </a:r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三鈴</a:t>
            </a:r>
            <a:r>
              <a:rPr lang="en-US" altLang="ja-JP" sz="3600" dirty="0"/>
              <a:t>:</a:t>
            </a:r>
            <a:r>
              <a:rPr lang="ja-JP" altLang="en-US" sz="3600" dirty="0"/>
              <a:t>　講演終了</a:t>
            </a:r>
            <a:r>
              <a:rPr lang="en-US" altLang="ja-JP" sz="3600" dirty="0"/>
              <a:t> 15</a:t>
            </a:r>
            <a:r>
              <a:rPr lang="ja-JP" altLang="en-US" sz="3600" dirty="0"/>
              <a:t>分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招待講演　講演時間</a:t>
            </a:r>
            <a:r>
              <a:rPr lang="en-US" altLang="ja-JP" sz="3600" dirty="0"/>
              <a:t>30</a:t>
            </a:r>
            <a:r>
              <a:rPr lang="ja-JP" altLang="en-US" sz="3600" dirty="0"/>
              <a:t>分</a:t>
            </a:r>
            <a:endParaRPr lang="en-US" altLang="ja-JP" sz="3600" dirty="0"/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一鈴</a:t>
            </a:r>
            <a:r>
              <a:rPr lang="en-US" altLang="ja-JP" sz="3600" dirty="0"/>
              <a:t>:</a:t>
            </a:r>
            <a:r>
              <a:rPr lang="ja-JP" altLang="en-US" sz="3600" dirty="0"/>
              <a:t>　</a:t>
            </a:r>
            <a:r>
              <a:rPr lang="en-US" altLang="ja-JP" sz="3600" dirty="0"/>
              <a:t>20</a:t>
            </a:r>
            <a:r>
              <a:rPr lang="ja-JP" altLang="en-US" sz="3600" dirty="0"/>
              <a:t>分　</a:t>
            </a:r>
            <a:endParaRPr lang="en-US" altLang="ja-JP" sz="3600" dirty="0"/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二鈴</a:t>
            </a:r>
            <a:r>
              <a:rPr lang="en-US" altLang="ja-JP" sz="3600" dirty="0"/>
              <a:t>:</a:t>
            </a:r>
            <a:r>
              <a:rPr lang="ja-JP" altLang="en-US" sz="3600" dirty="0"/>
              <a:t>　</a:t>
            </a:r>
            <a:r>
              <a:rPr lang="en-US" altLang="ja-JP" sz="3600" dirty="0"/>
              <a:t>25</a:t>
            </a:r>
            <a:r>
              <a:rPr lang="ja-JP" altLang="en-US" sz="3600" dirty="0"/>
              <a:t>分</a:t>
            </a:r>
            <a:r>
              <a:rPr lang="en-US" altLang="ja-JP" sz="3600" dirty="0"/>
              <a:t>  </a:t>
            </a:r>
          </a:p>
          <a:p>
            <a:r>
              <a:rPr lang="en-US" altLang="ja-JP" sz="3600" dirty="0"/>
              <a:t>	</a:t>
            </a:r>
            <a:r>
              <a:rPr lang="ja-JP" altLang="en-US" sz="3600" dirty="0"/>
              <a:t>三鈴</a:t>
            </a:r>
            <a:r>
              <a:rPr lang="en-US" altLang="ja-JP" sz="3600" dirty="0"/>
              <a:t>:</a:t>
            </a:r>
            <a:r>
              <a:rPr lang="ja-JP" altLang="en-US" sz="3600" dirty="0"/>
              <a:t>　講演終了</a:t>
            </a:r>
            <a:r>
              <a:rPr lang="en-US" altLang="ja-JP" sz="3600" dirty="0"/>
              <a:t> 30</a:t>
            </a:r>
            <a:r>
              <a:rPr lang="ja-JP" altLang="en-US" sz="3600" dirty="0"/>
              <a:t>分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3736542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72</Words>
  <Application>Microsoft Office PowerPoint</Application>
  <PresentationFormat>画面に合わせる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RIKEN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 豊</dc:creator>
  <cp:lastModifiedBy>小野　晋吾</cp:lastModifiedBy>
  <cp:revision>7</cp:revision>
  <cp:lastPrinted>2023-01-16T08:55:43Z</cp:lastPrinted>
  <dcterms:created xsi:type="dcterms:W3CDTF">2015-01-10T01:45:28Z</dcterms:created>
  <dcterms:modified xsi:type="dcterms:W3CDTF">2023-01-16T08:58:24Z</dcterms:modified>
</cp:coreProperties>
</file>